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3004800" cy="9753600"/>
  <p:notesSz cx="6858000" cy="9144000"/>
  <p:defaultTextStyle>
    <a:lvl1pPr algn="ctr" defTabSz="584200">
      <a:defRPr sz="3600">
        <a:solidFill>
          <a:srgbClr val="57554B"/>
        </a:solidFill>
        <a:latin typeface="Hoefler Text"/>
        <a:ea typeface="Hoefler Text"/>
        <a:cs typeface="Hoefler Text"/>
        <a:sym typeface="Hoefler Text"/>
      </a:defRPr>
    </a:lvl1pPr>
    <a:lvl2pPr indent="228600" algn="ctr" defTabSz="584200">
      <a:defRPr sz="3600">
        <a:solidFill>
          <a:srgbClr val="57554B"/>
        </a:solidFill>
        <a:latin typeface="Hoefler Text"/>
        <a:ea typeface="Hoefler Text"/>
        <a:cs typeface="Hoefler Text"/>
        <a:sym typeface="Hoefler Text"/>
      </a:defRPr>
    </a:lvl2pPr>
    <a:lvl3pPr indent="457200" algn="ctr" defTabSz="584200">
      <a:defRPr sz="3600">
        <a:solidFill>
          <a:srgbClr val="57554B"/>
        </a:solidFill>
        <a:latin typeface="Hoefler Text"/>
        <a:ea typeface="Hoefler Text"/>
        <a:cs typeface="Hoefler Text"/>
        <a:sym typeface="Hoefler Text"/>
      </a:defRPr>
    </a:lvl3pPr>
    <a:lvl4pPr indent="685800" algn="ctr" defTabSz="584200">
      <a:defRPr sz="3600">
        <a:solidFill>
          <a:srgbClr val="57554B"/>
        </a:solidFill>
        <a:latin typeface="Hoefler Text"/>
        <a:ea typeface="Hoefler Text"/>
        <a:cs typeface="Hoefler Text"/>
        <a:sym typeface="Hoefler Text"/>
      </a:defRPr>
    </a:lvl4pPr>
    <a:lvl5pPr indent="914400" algn="ctr" defTabSz="584200">
      <a:defRPr sz="3600">
        <a:solidFill>
          <a:srgbClr val="57554B"/>
        </a:solidFill>
        <a:latin typeface="Hoefler Text"/>
        <a:ea typeface="Hoefler Text"/>
        <a:cs typeface="Hoefler Text"/>
        <a:sym typeface="Hoefler Text"/>
      </a:defRPr>
    </a:lvl5pPr>
    <a:lvl6pPr indent="1143000" algn="ctr" defTabSz="584200">
      <a:defRPr sz="3600">
        <a:solidFill>
          <a:srgbClr val="57554B"/>
        </a:solidFill>
        <a:latin typeface="Hoefler Text"/>
        <a:ea typeface="Hoefler Text"/>
        <a:cs typeface="Hoefler Text"/>
        <a:sym typeface="Hoefler Text"/>
      </a:defRPr>
    </a:lvl6pPr>
    <a:lvl7pPr indent="1371600" algn="ctr" defTabSz="584200">
      <a:defRPr sz="3600">
        <a:solidFill>
          <a:srgbClr val="57554B"/>
        </a:solidFill>
        <a:latin typeface="Hoefler Text"/>
        <a:ea typeface="Hoefler Text"/>
        <a:cs typeface="Hoefler Text"/>
        <a:sym typeface="Hoefler Text"/>
      </a:defRPr>
    </a:lvl7pPr>
    <a:lvl8pPr indent="1600200" algn="ctr" defTabSz="584200">
      <a:defRPr sz="3600">
        <a:solidFill>
          <a:srgbClr val="57554B"/>
        </a:solidFill>
        <a:latin typeface="Hoefler Text"/>
        <a:ea typeface="Hoefler Text"/>
        <a:cs typeface="Hoefler Text"/>
        <a:sym typeface="Hoefler Text"/>
      </a:defRPr>
    </a:lvl8pPr>
    <a:lvl9pPr indent="1828800" algn="ctr" defTabSz="584200">
      <a:defRPr sz="3600">
        <a:solidFill>
          <a:srgbClr val="57554B"/>
        </a:solidFill>
        <a:latin typeface="Hoefler Text"/>
        <a:ea typeface="Hoefler Text"/>
        <a:cs typeface="Hoefler Text"/>
        <a:sym typeface="Hoefler Tex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oefler Text"/>
          <a:ea typeface="Hoefler Text"/>
          <a:cs typeface="Hoefler Text"/>
        </a:font>
        <a:srgbClr val="6C6A67"/>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wholeTbl>
    <a:band2H>
      <a:tcTxStyle/>
      <a:tcStyle>
        <a:tcBdr/>
        <a:fill>
          <a:solidFill>
            <a:srgbClr val="83714F">
              <a:alpha val="8000"/>
            </a:srgbClr>
          </a:solidFill>
        </a:fill>
      </a:tcStyle>
    </a:band2H>
    <a:firstCol>
      <a:tcTxStyle b="off" i="off">
        <a:font>
          <a:latin typeface="Hoefler Text"/>
          <a:ea typeface="Hoefler Text"/>
          <a:cs typeface="Hoefler Text"/>
        </a:font>
        <a:srgbClr val="FFFFFF"/>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tcStyle>
    </a:firstCol>
    <a:lastRow>
      <a:tcTxStyle b="off" i="off">
        <a:font>
          <a:latin typeface="Hoefler Text"/>
          <a:ea typeface="Hoefler Text"/>
          <a:cs typeface="Hoefler Text"/>
        </a:font>
        <a:srgbClr val="6C6A67"/>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508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lastRow>
    <a:firstRow>
      <a:tcTxStyle b="off" i="off">
        <a:font>
          <a:latin typeface="Hoefler Text"/>
          <a:ea typeface="Hoefler Text"/>
          <a:cs typeface="Hoefler Text"/>
        </a:font>
        <a:srgbClr val="FFFFFF"/>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tcStyle>
    </a:firstRow>
  </a:tblStyle>
  <a:tblStyle styleId="{C7B018BB-80A7-4F77-B60F-C8B233D01FF8}" styleName="">
    <a:tblBg/>
    <a:wholeTbl>
      <a:tcTxStyle b="off" i="off">
        <a:font>
          <a:latin typeface="Hoefler Text"/>
          <a:ea typeface="Hoefler Text"/>
          <a:cs typeface="Hoefler Text"/>
        </a:font>
        <a:srgbClr val="6C6A67"/>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wholeTbl>
    <a:band2H>
      <a:tcTxStyle/>
      <a:tcStyle>
        <a:tcBdr/>
        <a:fill>
          <a:solidFill>
            <a:srgbClr val="DCDBCC">
              <a:alpha val="54000"/>
            </a:srgbClr>
          </a:solidFill>
        </a:fill>
      </a:tcStyle>
    </a:band2H>
    <a:firstCol>
      <a:tcTxStyle b="off" i="off">
        <a:font>
          <a:latin typeface="Hoefler Text"/>
          <a:ea typeface="Hoefler Text"/>
          <a:cs typeface="Hoefler Text"/>
        </a:font>
        <a:srgbClr val="F3F1DF"/>
      </a:tcTxStyle>
      <a:tcStyle>
        <a:tcBdr>
          <a:left>
            <a:ln w="12700" cap="flat">
              <a:noFill/>
              <a:miter lim="400000"/>
            </a:ln>
          </a:left>
          <a:right>
            <a:ln w="12700" cap="flat">
              <a:solidFill>
                <a:srgbClr val="B8B8B8"/>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F3F1DF"/>
              </a:solidFill>
              <a:prstDash val="solid"/>
              <a:miter lim="400000"/>
            </a:ln>
          </a:insideV>
        </a:tcBdr>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tcStyle>
    </a:firstRow>
  </a:tblStyle>
  <a:tblStyle styleId="{EEE7283C-3CF3-47DC-8721-378D4A62B228}" styleName="">
    <a:tblBg/>
    <a:wholeTbl>
      <a:tcTxStyle b="off" i="off">
        <a:font>
          <a:latin typeface="Hoefler Text"/>
          <a:ea typeface="Hoefler Text"/>
          <a:cs typeface="Hoefler Text"/>
        </a:font>
        <a:srgbClr val="6C6A67"/>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B2B1A5">
                  <a:alpha val="80000"/>
                </a:srgbClr>
              </a:solidFill>
              <a:prstDash val="solid"/>
              <a:miter lim="400000"/>
            </a:ln>
          </a:top>
          <a:bottom>
            <a:ln w="12700" cap="flat">
              <a:solidFill>
                <a:srgbClr val="B2B1A5">
                  <a:alpha val="80000"/>
                </a:srgbClr>
              </a:solidFill>
              <a:prstDash val="solid"/>
              <a:miter lim="400000"/>
            </a:ln>
          </a:bottom>
          <a:insideH>
            <a:ln w="12700" cap="flat">
              <a:solidFill>
                <a:srgbClr val="B2B1A5">
                  <a:alpha val="80000"/>
                </a:srgbClr>
              </a:solidFill>
              <a:prstDash val="solid"/>
              <a:miter lim="400000"/>
            </a:ln>
          </a:insideH>
          <a:insideV>
            <a:ln w="12700" cap="flat">
              <a:solidFill>
                <a:srgbClr val="5D5D5D"/>
              </a:solidFill>
              <a:prstDash val="solid"/>
              <a:miter lim="400000"/>
            </a:ln>
          </a:insideV>
        </a:tcBdr>
        <a:fill>
          <a:noFill/>
        </a:fill>
      </a:tcStyle>
    </a:wholeTbl>
    <a:band2H>
      <a:tcTxStyle/>
      <a:tcStyle>
        <a:tcBdr/>
        <a:fill>
          <a:solidFill>
            <a:srgbClr val="DCDBCC">
              <a:alpha val="80000"/>
            </a:srgbClr>
          </a:solidFill>
        </a:fill>
      </a:tcStyle>
    </a:band2H>
    <a:firstCol>
      <a:tcTxStyle b="off" i="off">
        <a:font>
          <a:latin typeface="Hoefler Text"/>
          <a:ea typeface="Hoefler Text"/>
          <a:cs typeface="Hoefler Text"/>
        </a:font>
        <a:srgbClr val="FFFFFF"/>
      </a:tcTxStyle>
      <a:tcStyle>
        <a:tcBdr>
          <a:left>
            <a:ln w="12700" cap="flat">
              <a:noFill/>
              <a:miter lim="400000"/>
            </a:ln>
          </a:left>
          <a:right>
            <a:ln w="12700" cap="flat">
              <a:solidFill>
                <a:srgbClr val="5D5D5D"/>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B2B1A5">
                  <a:alpha val="80000"/>
                </a:srgbClr>
              </a:solidFill>
              <a:prstDash val="solid"/>
              <a:miter lim="400000"/>
            </a:ln>
          </a:insideV>
        </a:tcBdr>
      </a:tcStyle>
    </a:firstCol>
    <a:lastRow>
      <a:tcTxStyle b="off" i="off">
        <a:font>
          <a:latin typeface="Hoefler Text"/>
          <a:ea typeface="Hoefler Text"/>
          <a:cs typeface="Hoefler Text"/>
        </a:font>
        <a:srgbClr val="6C6A67"/>
      </a:tcTxStyle>
      <a:tcStyle>
        <a:tcBdr>
          <a:left>
            <a:ln w="12700" cap="flat">
              <a:noFill/>
              <a:miter lim="400000"/>
            </a:ln>
          </a:left>
          <a:right>
            <a:ln w="12700" cap="flat">
              <a:noFill/>
              <a:miter lim="400000"/>
            </a:ln>
          </a:right>
          <a:top>
            <a:ln w="25400" cap="flat">
              <a:solidFill>
                <a:srgbClr val="B2B1A5">
                  <a:alpha val="80000"/>
                </a:srgbClr>
              </a:solidFill>
              <a:prstDash val="solid"/>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tcStyle>
    </a:firstRow>
  </a:tblStyle>
  <a:tblStyle styleId="{CF821DB8-F4EB-4A41-A1BA-3FCAFE7338EE}" styleName="">
    <a:tblBg/>
    <a:wholeTbl>
      <a:tcTxStyle b="off" i="off">
        <a:font>
          <a:latin typeface="Hoefler Text"/>
          <a:ea typeface="Hoefler Text"/>
          <a:cs typeface="Hoefler Text"/>
        </a:font>
        <a:srgbClr val="6C6A67"/>
      </a:tcTxStyle>
      <a:tcStyle>
        <a:tcBdr>
          <a:left>
            <a:ln w="12700" cap="flat">
              <a:noFill/>
              <a:miter lim="400000"/>
            </a:ln>
          </a:left>
          <a:right>
            <a:ln w="12700" cap="flat">
              <a:noFill/>
              <a:miter lim="400000"/>
            </a:ln>
          </a:right>
          <a:top>
            <a:ln w="12700" cap="flat">
              <a:solidFill>
                <a:srgbClr val="AAA6A2"/>
              </a:solidFill>
              <a:custDash>
                <a:ds d="200000" sp="200000"/>
              </a:custDash>
              <a:miter lim="400000"/>
            </a:ln>
          </a:top>
          <a:bottom>
            <a:ln w="12700" cap="flat">
              <a:solidFill>
                <a:srgbClr val="AAA6A2"/>
              </a:solidFill>
              <a:custDash>
                <a:ds d="200000" sp="200000"/>
              </a:custDash>
              <a:miter lim="400000"/>
            </a:ln>
          </a:bottom>
          <a:insideH>
            <a:ln w="12700" cap="flat">
              <a:solidFill>
                <a:srgbClr val="AAA6A2"/>
              </a:solidFill>
              <a:custDash>
                <a:ds d="200000" sp="200000"/>
              </a:custDash>
              <a:miter lim="400000"/>
            </a:ln>
          </a:insideH>
          <a:insideV>
            <a:ln w="12700" cap="flat">
              <a:noFill/>
              <a:miter lim="400000"/>
            </a:ln>
          </a:insideV>
        </a:tcBdr>
        <a:fill>
          <a:noFill/>
        </a:fill>
      </a:tcStyle>
    </a:wholeTbl>
    <a:band2H>
      <a:tcTxStyle/>
      <a:tcStyle>
        <a:tcBdr/>
        <a:fill>
          <a:solidFill>
            <a:srgbClr val="DAE5E5">
              <a:alpha val="69000"/>
            </a:srgbClr>
          </a:solidFill>
        </a:fill>
      </a:tcStyle>
    </a:band2H>
    <a:firstCol>
      <a:tcTxStyle b="off" i="off">
        <a:font>
          <a:latin typeface="Hoefler Text"/>
          <a:ea typeface="Hoefler Text"/>
          <a:cs typeface="Hoefler Text"/>
        </a:font>
        <a:srgbClr val="6C6A67"/>
      </a:tcTxStyle>
      <a:tcStyle>
        <a:tcBdr>
          <a:left>
            <a:ln w="12700" cap="flat">
              <a:noFill/>
              <a:miter lim="400000"/>
            </a:ln>
          </a:left>
          <a:right>
            <a:ln w="12700" cap="flat">
              <a:solidFill>
                <a:srgbClr val="B8B8B8"/>
              </a:solidFill>
              <a:prstDash val="solid"/>
              <a:miter lim="400000"/>
            </a:ln>
          </a:right>
          <a:top>
            <a:ln w="12700" cap="flat">
              <a:solidFill>
                <a:srgbClr val="AAA6A2"/>
              </a:solidFill>
              <a:custDash>
                <a:ds d="200000" sp="200000"/>
              </a:custDash>
              <a:miter lim="400000"/>
            </a:ln>
          </a:top>
          <a:bottom>
            <a:ln w="12700" cap="flat">
              <a:solidFill>
                <a:srgbClr val="AAA6A2"/>
              </a:solidFill>
              <a:custDash>
                <a:ds d="200000" sp="200000"/>
              </a:custDash>
              <a:miter lim="400000"/>
            </a:ln>
          </a:bottom>
          <a:insideH>
            <a:ln w="12700" cap="flat">
              <a:solidFill>
                <a:srgbClr val="AAA6A2"/>
              </a:solidFill>
              <a:custDash>
                <a:ds d="200000" sp="200000"/>
              </a:custDash>
              <a:miter lim="400000"/>
            </a:ln>
          </a:insideH>
          <a:insideV>
            <a:ln w="12700" cap="flat">
              <a:noFill/>
              <a:miter lim="400000"/>
            </a:ln>
          </a:insideV>
        </a:tcBdr>
        <a:fill>
          <a:noFill/>
        </a:fill>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tcStyle>
    </a:firstRow>
  </a:tblStyle>
  <a:tblStyle styleId="{33BA23B1-9221-436E-865A-0063620EA4FD}" styleName="">
    <a:tblBg/>
    <a:wholeTbl>
      <a:tcTxStyle b="off" i="off">
        <a:font>
          <a:latin typeface="Hoefler Text"/>
          <a:ea typeface="Hoefler Text"/>
          <a:cs typeface="Hoefler Text"/>
        </a:font>
        <a:srgbClr val="6C6A67"/>
      </a:tcTxStyle>
      <a:tcStyle>
        <a:tcBdr>
          <a:left>
            <a:ln w="25400" cap="flat">
              <a:solidFill>
                <a:srgbClr val="DCDBCC">
                  <a:alpha val="80000"/>
                </a:srgbClr>
              </a:solidFill>
              <a:custDash>
                <a:ds d="200000" sp="200000"/>
              </a:custDash>
              <a:miter lim="400000"/>
            </a:ln>
          </a:left>
          <a:right>
            <a:ln w="25400" cap="flat">
              <a:solidFill>
                <a:srgbClr val="DCDBCC">
                  <a:alpha val="80000"/>
                </a:srgbClr>
              </a:solidFill>
              <a:custDash>
                <a:ds d="200000" sp="200000"/>
              </a:custDash>
              <a:miter lim="400000"/>
            </a:ln>
          </a:right>
          <a:top>
            <a:ln w="12700" cap="flat">
              <a:noFill/>
              <a:miter lim="400000"/>
            </a:ln>
          </a:top>
          <a:bottom>
            <a:ln w="12700" cap="flat">
              <a:noFill/>
              <a:miter lim="400000"/>
            </a:ln>
          </a:bottom>
          <a:insideH>
            <a:ln w="12700" cap="flat">
              <a:noFill/>
              <a:miter lim="400000"/>
            </a:ln>
          </a:insideH>
          <a:insideV>
            <a:ln w="25400" cap="flat">
              <a:solidFill>
                <a:srgbClr val="DCDBCC">
                  <a:alpha val="80000"/>
                </a:srgbClr>
              </a:solidFill>
              <a:custDash>
                <a:ds d="200000" sp="200000"/>
              </a:custDash>
              <a:miter lim="400000"/>
            </a:ln>
          </a:insideV>
        </a:tcBdr>
        <a:fill>
          <a:noFill/>
        </a:fill>
      </a:tcStyle>
    </a:wholeTbl>
    <a:band2H>
      <a:tcTxStyle/>
      <a:tcStyle>
        <a:tcBdr/>
        <a:fill>
          <a:solidFill>
            <a:srgbClr val="DEDEDF">
              <a:alpha val="76000"/>
            </a:srgbClr>
          </a:solidFill>
        </a:fill>
      </a:tcStyle>
    </a:band2H>
    <a:firstCol>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B2B1A5">
                  <a:alpha val="80000"/>
                </a:srgbClr>
              </a:solidFill>
              <a:prstDash val="solid"/>
              <a:miter lim="400000"/>
            </a:ln>
          </a:insideV>
        </a:tcBdr>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tcStyle>
    </a:firstRow>
  </a:tblStyle>
  <a:tblStyle styleId="{2708684C-4D16-4618-839F-0558EEFCDFE6}" styleName="">
    <a:tblBg/>
    <a:wholeTbl>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25400" cap="flat">
              <a:solidFill>
                <a:srgbClr val="6C6A67">
                  <a:alpha val="70000"/>
                </a:srgbClr>
              </a:solidFill>
              <a:custDash>
                <a:ds d="200000" sp="200000"/>
              </a:custDash>
              <a:miter lim="400000"/>
            </a:ln>
          </a:top>
          <a:bottom>
            <a:ln w="25400" cap="flat">
              <a:solidFill>
                <a:srgbClr val="6C6A67">
                  <a:alpha val="70000"/>
                </a:srgbClr>
              </a:solidFill>
              <a:custDash>
                <a:ds d="200000" sp="200000"/>
              </a:custDash>
              <a:miter lim="400000"/>
            </a:ln>
          </a:bottom>
          <a:insideH>
            <a:ln w="25400" cap="flat">
              <a:solidFill>
                <a:srgbClr val="6C6A67">
                  <a:alpha val="70000"/>
                </a:srgbClr>
              </a:solidFill>
              <a:custDash>
                <a:ds d="200000" sp="200000"/>
              </a:custDash>
              <a:miter lim="400000"/>
            </a:ln>
          </a:insideH>
          <a:insideV>
            <a:ln w="25400" cap="flat">
              <a:solidFill>
                <a:srgbClr val="6C6A67">
                  <a:alpha val="70000"/>
                </a:srgbClr>
              </a:solidFill>
              <a:custDash>
                <a:ds d="200000" sp="200000"/>
              </a:custDash>
              <a:miter lim="400000"/>
            </a:ln>
          </a:insideV>
        </a:tcBdr>
        <a:fill>
          <a:noFill/>
        </a:fill>
      </a:tcStyle>
    </a:wholeTbl>
    <a:band2H>
      <a:tcTxStyle/>
      <a:tcStyle>
        <a:tcBdr/>
        <a:fill>
          <a:solidFill>
            <a:srgbClr val="DCDBCC">
              <a:alpha val="80000"/>
            </a:srgbClr>
          </a:solidFill>
        </a:fill>
      </a:tcStyle>
    </a:band2H>
    <a:firstCol>
      <a:tcTxStyle b="off" i="off">
        <a:font>
          <a:latin typeface="Hoefler Text"/>
          <a:ea typeface="Hoefler Text"/>
          <a:cs typeface="Hoefler Text"/>
        </a:font>
        <a:srgbClr val="6C6A67"/>
      </a:tcTxStyle>
      <a:tcStyle>
        <a:tcBdr>
          <a:left>
            <a:ln w="12700" cap="flat">
              <a:noFill/>
              <a:miter lim="400000"/>
            </a:ln>
          </a:left>
          <a:right>
            <a:ln w="25400" cap="flat">
              <a:solidFill>
                <a:srgbClr val="6C6A67">
                  <a:alpha val="70000"/>
                </a:srgbClr>
              </a:solidFill>
              <a:prstDash val="solid"/>
              <a:miter lim="400000"/>
            </a:ln>
          </a:right>
          <a:top>
            <a:ln w="25400" cap="flat">
              <a:solidFill>
                <a:srgbClr val="6C6A67">
                  <a:alpha val="70000"/>
                </a:srgbClr>
              </a:solidFill>
              <a:custDash>
                <a:ds d="200000" sp="200000"/>
              </a:custDash>
              <a:miter lim="400000"/>
            </a:ln>
          </a:top>
          <a:bottom>
            <a:ln w="25400" cap="flat">
              <a:solidFill>
                <a:srgbClr val="6C6A67">
                  <a:alpha val="70000"/>
                </a:srgbClr>
              </a:solidFill>
              <a:custDash>
                <a:ds d="200000" sp="200000"/>
              </a:custDash>
              <a:miter lim="400000"/>
            </a:ln>
          </a:bottom>
          <a:insideH>
            <a:ln w="25400" cap="flat">
              <a:solidFill>
                <a:srgbClr val="6C6A67">
                  <a:alpha val="70000"/>
                </a:srgbClr>
              </a:solidFill>
              <a:custDash>
                <a:ds d="200000" sp="200000"/>
              </a:custDash>
              <a:miter lim="400000"/>
            </a:ln>
          </a:insideH>
          <a:insideV>
            <a:ln w="25400" cap="flat">
              <a:solidFill>
                <a:srgbClr val="6C6A67">
                  <a:alpha val="70000"/>
                </a:srgbClr>
              </a:solidFill>
              <a:prstDash val="solid"/>
              <a:miter lim="400000"/>
            </a:ln>
          </a:insideV>
        </a:tcBdr>
        <a:fill>
          <a:noFill/>
        </a:fill>
      </a:tcStyle>
    </a:firstCol>
    <a:lastRow>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25400" cap="flat">
              <a:solidFill>
                <a:srgbClr val="6C6A67">
                  <a:alpha val="70000"/>
                </a:srgbClr>
              </a:solidFill>
              <a:prstDash val="solid"/>
              <a:miter lim="400000"/>
            </a:ln>
          </a:top>
          <a:bottom>
            <a:ln w="12700" cap="flat">
              <a:noFill/>
              <a:miter lim="400000"/>
            </a:ln>
          </a:bottom>
          <a:insideH>
            <a:ln w="25400" cap="flat">
              <a:solidFill>
                <a:srgbClr val="6C6A67">
                  <a:alpha val="70000"/>
                </a:srgbClr>
              </a:solidFill>
              <a:prstDash val="solid"/>
              <a:miter lim="400000"/>
            </a:ln>
          </a:insideH>
          <a:insideV>
            <a:ln w="25400" cap="flat">
              <a:solidFill>
                <a:srgbClr val="6C6A67">
                  <a:alpha val="70000"/>
                </a:srgbClr>
              </a:solidFill>
              <a:custDash>
                <a:ds d="200000" sp="200000"/>
              </a:custDash>
              <a:miter lim="400000"/>
            </a:ln>
          </a:insideV>
        </a:tcBdr>
        <a:fill>
          <a:noFill/>
        </a:fill>
      </a:tcStyle>
    </a:lastRow>
    <a:firstRow>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12700" cap="flat">
              <a:noFill/>
              <a:miter lim="400000"/>
            </a:ln>
          </a:top>
          <a:bottom>
            <a:ln w="25400" cap="flat">
              <a:solidFill>
                <a:srgbClr val="6C6A67">
                  <a:alpha val="70000"/>
                </a:srgbClr>
              </a:solidFill>
              <a:prstDash val="solid"/>
              <a:miter lim="400000"/>
            </a:ln>
          </a:bottom>
          <a:insideH>
            <a:ln w="25400" cap="flat">
              <a:solidFill>
                <a:srgbClr val="6C6A67">
                  <a:alpha val="70000"/>
                </a:srgbClr>
              </a:solidFill>
              <a:prstDash val="solid"/>
              <a:miter lim="400000"/>
            </a:ln>
          </a:insideH>
          <a:insideV>
            <a:ln w="25400" cap="flat">
              <a:solidFill>
                <a:srgbClr val="6C6A67">
                  <a:alpha val="70000"/>
                </a:srgbClr>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0" y="-84"/>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 name="Shape 44"/>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5" name="Shape 45"/>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4205146261"/>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el en subtitel">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9" name="Group 9"/>
          <p:cNvGrpSpPr/>
          <p:nvPr/>
        </p:nvGrpSpPr>
        <p:grpSpPr>
          <a:xfrm>
            <a:off x="1485900" y="4838700"/>
            <a:ext cx="10033000" cy="88900"/>
            <a:chOff x="0" y="0"/>
            <a:chExt cx="10033000" cy="88900"/>
          </a:xfrm>
        </p:grpSpPr>
        <p:pic>
          <p:nvPicPr>
            <p:cNvPr id="6" name="TypesetFlourish_Shape_Big.pdf"/>
            <p:cNvPicPr/>
            <p:nvPr/>
          </p:nvPicPr>
          <p:blipFill>
            <a:blip r:embed="rId3">
              <a:extLst/>
            </a:blip>
            <a:stretch>
              <a:fillRect/>
            </a:stretch>
          </p:blipFill>
          <p:spPr>
            <a:xfrm>
              <a:off x="4864100" y="0"/>
              <a:ext cx="304800" cy="88900"/>
            </a:xfrm>
            <a:prstGeom prst="rect">
              <a:avLst/>
            </a:prstGeom>
            <a:ln w="12700" cap="flat">
              <a:noFill/>
              <a:miter lim="400000"/>
            </a:ln>
            <a:effectLst/>
          </p:spPr>
        </p:pic>
        <p:pic>
          <p:nvPicPr>
            <p:cNvPr id="7" name="TypesetFlourish_Line.pdf"/>
            <p:cNvPicPr/>
            <p:nvPr/>
          </p:nvPicPr>
          <p:blipFill>
            <a:blip r:embed="rId4">
              <a:extLst/>
            </a:blip>
            <a:stretch>
              <a:fillRect/>
            </a:stretch>
          </p:blipFill>
          <p:spPr>
            <a:xfrm>
              <a:off x="0" y="38100"/>
              <a:ext cx="4864100" cy="12700"/>
            </a:xfrm>
            <a:prstGeom prst="rect">
              <a:avLst/>
            </a:prstGeom>
            <a:ln w="12700" cap="flat">
              <a:noFill/>
              <a:miter lim="400000"/>
            </a:ln>
            <a:effectLst/>
          </p:spPr>
        </p:pic>
        <p:pic>
          <p:nvPicPr>
            <p:cNvPr id="8" name="TypesetFlourish_Line.pdf"/>
            <p:cNvPicPr/>
            <p:nvPr/>
          </p:nvPicPr>
          <p:blipFill>
            <a:blip r:embed="rId4">
              <a:extLst/>
            </a:blip>
            <a:stretch>
              <a:fillRect/>
            </a:stretch>
          </p:blipFill>
          <p:spPr>
            <a:xfrm rot="10800000">
              <a:off x="5168900" y="38099"/>
              <a:ext cx="4864100" cy="12701"/>
            </a:xfrm>
            <a:prstGeom prst="rect">
              <a:avLst/>
            </a:prstGeom>
            <a:ln w="12700" cap="flat">
              <a:noFill/>
              <a:miter lim="400000"/>
            </a:ln>
            <a:effectLst/>
          </p:spPr>
        </p:pic>
      </p:grpSp>
      <p:sp>
        <p:nvSpPr>
          <p:cNvPr id="10" name="Shape 10"/>
          <p:cNvSpPr>
            <a:spLocks noGrp="1"/>
          </p:cNvSpPr>
          <p:nvPr>
            <p:ph type="title"/>
          </p:nvPr>
        </p:nvSpPr>
        <p:spPr>
          <a:xfrm>
            <a:off x="1117600" y="2209800"/>
            <a:ext cx="10769600" cy="2540000"/>
          </a:xfrm>
          <a:prstGeom prst="rect">
            <a:avLst/>
          </a:prstGeom>
        </p:spPr>
        <p:txBody>
          <a:bodyPr anchor="b"/>
          <a:lstStyle/>
          <a:p>
            <a:pPr lvl="0">
              <a:defRPr sz="1800" cap="none"/>
            </a:pPr>
            <a:r>
              <a:rPr sz="7000" cap="all"/>
              <a:t>Titeltekst</a:t>
            </a:r>
          </a:p>
        </p:txBody>
      </p:sp>
      <p:sp>
        <p:nvSpPr>
          <p:cNvPr id="11" name="Shape 11"/>
          <p:cNvSpPr>
            <a:spLocks noGrp="1"/>
          </p:cNvSpPr>
          <p:nvPr>
            <p:ph type="body" idx="1"/>
          </p:nvPr>
        </p:nvSpPr>
        <p:spPr>
          <a:xfrm>
            <a:off x="1117600" y="5041900"/>
            <a:ext cx="10769600" cy="1270000"/>
          </a:xfrm>
          <a:prstGeom prst="rect">
            <a:avLst/>
          </a:prstGeom>
        </p:spPr>
        <p:txBody>
          <a:bodyPr anchor="t"/>
          <a:lstStyle>
            <a:lvl1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1pPr>
            <a:lvl2pPr marL="0" indent="2286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2pPr>
            <a:lvl3pPr marL="0" indent="4572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3pPr>
            <a:lvl4pPr marL="0" indent="6858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4pPr>
            <a:lvl5pPr marL="0" indent="9144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5pPr>
          </a:lstStyle>
          <a:p>
            <a:pPr lvl="0">
              <a:defRPr sz="1800">
                <a:solidFill>
                  <a:srgbClr val="000000"/>
                </a:solidFill>
              </a:defRPr>
            </a:pPr>
            <a:r>
              <a:rPr sz="3600">
                <a:solidFill>
                  <a:srgbClr val="B6492C"/>
                </a:solidFill>
              </a:rPr>
              <a:t>Hoofdtekst - niveau één</a:t>
            </a:r>
          </a:p>
          <a:p>
            <a:pPr lvl="1">
              <a:defRPr sz="1800">
                <a:solidFill>
                  <a:srgbClr val="000000"/>
                </a:solidFill>
              </a:defRPr>
            </a:pPr>
            <a:r>
              <a:rPr sz="3600">
                <a:solidFill>
                  <a:srgbClr val="B6492C"/>
                </a:solidFill>
              </a:rPr>
              <a:t>Hoofdtekst - niveau twee</a:t>
            </a:r>
          </a:p>
          <a:p>
            <a:pPr lvl="2">
              <a:defRPr sz="1800">
                <a:solidFill>
                  <a:srgbClr val="000000"/>
                </a:solidFill>
              </a:defRPr>
            </a:pPr>
            <a:r>
              <a:rPr sz="3600">
                <a:solidFill>
                  <a:srgbClr val="B6492C"/>
                </a:solidFill>
              </a:rPr>
              <a:t>Hoofdtekst - niveau drie</a:t>
            </a:r>
          </a:p>
          <a:p>
            <a:pPr lvl="3">
              <a:defRPr sz="1800">
                <a:solidFill>
                  <a:srgbClr val="000000"/>
                </a:solidFill>
              </a:defRPr>
            </a:pPr>
            <a:r>
              <a:rPr sz="3600">
                <a:solidFill>
                  <a:srgbClr val="B6492C"/>
                </a:solidFill>
              </a:rPr>
              <a:t>Hoofdtekst - niveau vier</a:t>
            </a:r>
          </a:p>
          <a:p>
            <a:pPr lvl="4">
              <a:defRPr sz="1800">
                <a:solidFill>
                  <a:srgbClr val="000000"/>
                </a:solidFill>
              </a:defRPr>
            </a:pPr>
            <a:r>
              <a:rPr sz="3600">
                <a:solidFill>
                  <a:srgbClr val="B6492C"/>
                </a:solidFill>
              </a:rPr>
              <a:t>Hoofdtekst - niveau vijf</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Citaat">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Foto">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Lee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Foto - horizontaal">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16" name="Group 16"/>
          <p:cNvGrpSpPr/>
          <p:nvPr/>
        </p:nvGrpSpPr>
        <p:grpSpPr>
          <a:xfrm>
            <a:off x="1485900" y="2070100"/>
            <a:ext cx="10033000" cy="88900"/>
            <a:chOff x="0" y="0"/>
            <a:chExt cx="10033000" cy="88900"/>
          </a:xfrm>
        </p:grpSpPr>
        <p:pic>
          <p:nvPicPr>
            <p:cNvPr id="13" name="TypesetFlourish_Shape_Big.pdf"/>
            <p:cNvPicPr/>
            <p:nvPr/>
          </p:nvPicPr>
          <p:blipFill>
            <a:blip r:embed="rId3">
              <a:extLst/>
            </a:blip>
            <a:stretch>
              <a:fillRect/>
            </a:stretch>
          </p:blipFill>
          <p:spPr>
            <a:xfrm>
              <a:off x="4864100" y="0"/>
              <a:ext cx="304800" cy="88900"/>
            </a:xfrm>
            <a:prstGeom prst="rect">
              <a:avLst/>
            </a:prstGeom>
            <a:ln w="12700" cap="flat">
              <a:noFill/>
              <a:miter lim="400000"/>
            </a:ln>
            <a:effectLst/>
          </p:spPr>
        </p:pic>
        <p:pic>
          <p:nvPicPr>
            <p:cNvPr id="14" name="TypesetFlourish_Line.pdf"/>
            <p:cNvPicPr/>
            <p:nvPr/>
          </p:nvPicPr>
          <p:blipFill>
            <a:blip r:embed="rId4">
              <a:extLst/>
            </a:blip>
            <a:stretch>
              <a:fillRect/>
            </a:stretch>
          </p:blipFill>
          <p:spPr>
            <a:xfrm>
              <a:off x="0" y="38100"/>
              <a:ext cx="4864100" cy="12700"/>
            </a:xfrm>
            <a:prstGeom prst="rect">
              <a:avLst/>
            </a:prstGeom>
            <a:ln w="12700" cap="flat">
              <a:noFill/>
              <a:miter lim="400000"/>
            </a:ln>
            <a:effectLst/>
          </p:spPr>
        </p:pic>
        <p:pic>
          <p:nvPicPr>
            <p:cNvPr id="15" name="TypesetFlourish_Line.pdf"/>
            <p:cNvPicPr/>
            <p:nvPr/>
          </p:nvPicPr>
          <p:blipFill>
            <a:blip r:embed="rId4">
              <a:extLst/>
            </a:blip>
            <a:stretch>
              <a:fillRect/>
            </a:stretch>
          </p:blipFill>
          <p:spPr>
            <a:xfrm rot="10800000">
              <a:off x="5168900" y="38099"/>
              <a:ext cx="4864100" cy="12701"/>
            </a:xfrm>
            <a:prstGeom prst="rect">
              <a:avLst/>
            </a:prstGeom>
            <a:ln w="12700" cap="flat">
              <a:noFill/>
              <a:miter lim="400000"/>
            </a:ln>
            <a:effectLst/>
          </p:spPr>
        </p:pic>
      </p:grpSp>
      <p:sp>
        <p:nvSpPr>
          <p:cNvPr id="17" name="Shape 17"/>
          <p:cNvSpPr>
            <a:spLocks noGrp="1"/>
          </p:cNvSpPr>
          <p:nvPr>
            <p:ph type="title"/>
          </p:nvPr>
        </p:nvSpPr>
        <p:spPr>
          <a:xfrm>
            <a:off x="1117600" y="838200"/>
            <a:ext cx="10769600" cy="1143000"/>
          </a:xfrm>
          <a:prstGeom prst="rect">
            <a:avLst/>
          </a:prstGeom>
        </p:spPr>
        <p:txBody>
          <a:bodyPr/>
          <a:lstStyle/>
          <a:p>
            <a:pPr lvl="0">
              <a:defRPr sz="1800" cap="none"/>
            </a:pPr>
            <a:r>
              <a:rPr sz="7000" cap="all"/>
              <a:t>Titeltekst</a:t>
            </a:r>
          </a:p>
        </p:txBody>
      </p:sp>
      <p:sp>
        <p:nvSpPr>
          <p:cNvPr id="18" name="Shape 18"/>
          <p:cNvSpPr>
            <a:spLocks noGrp="1"/>
          </p:cNvSpPr>
          <p:nvPr>
            <p:ph type="body" idx="1"/>
          </p:nvPr>
        </p:nvSpPr>
        <p:spPr>
          <a:xfrm>
            <a:off x="1117600" y="2273300"/>
            <a:ext cx="10769600" cy="647700"/>
          </a:xfrm>
          <a:prstGeom prst="rect">
            <a:avLst/>
          </a:prstGeom>
        </p:spPr>
        <p:txBody>
          <a:bodyPr anchor="t"/>
          <a:lstStyle>
            <a:lvl1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1pPr>
            <a:lvl2pPr marL="0" indent="2286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2pPr>
            <a:lvl3pPr marL="0" indent="4572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3pPr>
            <a:lvl4pPr marL="0" indent="6858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4pPr>
            <a:lvl5pPr marL="0" indent="9144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5pPr>
          </a:lstStyle>
          <a:p>
            <a:pPr lvl="0">
              <a:defRPr sz="1800">
                <a:solidFill>
                  <a:srgbClr val="000000"/>
                </a:solidFill>
              </a:defRPr>
            </a:pPr>
            <a:r>
              <a:rPr sz="3600">
                <a:solidFill>
                  <a:srgbClr val="B6492C"/>
                </a:solidFill>
              </a:rPr>
              <a:t>Hoofdtekst - niveau één</a:t>
            </a:r>
          </a:p>
          <a:p>
            <a:pPr lvl="1">
              <a:defRPr sz="1800">
                <a:solidFill>
                  <a:srgbClr val="000000"/>
                </a:solidFill>
              </a:defRPr>
            </a:pPr>
            <a:r>
              <a:rPr sz="3600">
                <a:solidFill>
                  <a:srgbClr val="B6492C"/>
                </a:solidFill>
              </a:rPr>
              <a:t>Hoofdtekst - niveau twee</a:t>
            </a:r>
          </a:p>
          <a:p>
            <a:pPr lvl="2">
              <a:defRPr sz="1800">
                <a:solidFill>
                  <a:srgbClr val="000000"/>
                </a:solidFill>
              </a:defRPr>
            </a:pPr>
            <a:r>
              <a:rPr sz="3600">
                <a:solidFill>
                  <a:srgbClr val="B6492C"/>
                </a:solidFill>
              </a:rPr>
              <a:t>Hoofdtekst - niveau drie</a:t>
            </a:r>
          </a:p>
          <a:p>
            <a:pPr lvl="3">
              <a:defRPr sz="1800">
                <a:solidFill>
                  <a:srgbClr val="000000"/>
                </a:solidFill>
              </a:defRPr>
            </a:pPr>
            <a:r>
              <a:rPr sz="3600">
                <a:solidFill>
                  <a:srgbClr val="B6492C"/>
                </a:solidFill>
              </a:rPr>
              <a:t>Hoofdtekst - niveau vier</a:t>
            </a:r>
          </a:p>
          <a:p>
            <a:pPr lvl="4">
              <a:defRPr sz="1800">
                <a:solidFill>
                  <a:srgbClr val="000000"/>
                </a:solidFill>
              </a:defRPr>
            </a:pPr>
            <a:r>
              <a:rPr sz="3600">
                <a:solidFill>
                  <a:srgbClr val="B6492C"/>
                </a:solidFill>
              </a:rPr>
              <a:t>Hoofdtekst - niveau vijf</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el - midden">
    <p:spTree>
      <p:nvGrpSpPr>
        <p:cNvPr id="1" name=""/>
        <p:cNvGrpSpPr/>
        <p:nvPr/>
      </p:nvGrpSpPr>
      <p:grpSpPr>
        <a:xfrm>
          <a:off x="0" y="0"/>
          <a:ext cx="0" cy="0"/>
          <a:chOff x="0" y="0"/>
          <a:chExt cx="0" cy="0"/>
        </a:xfrm>
      </p:grpSpPr>
      <p:sp>
        <p:nvSpPr>
          <p:cNvPr id="20" name="Shape 20"/>
          <p:cNvSpPr>
            <a:spLocks noGrp="1"/>
          </p:cNvSpPr>
          <p:nvPr>
            <p:ph type="title"/>
          </p:nvPr>
        </p:nvSpPr>
        <p:spPr>
          <a:xfrm>
            <a:off x="1117600" y="3606800"/>
            <a:ext cx="10769600" cy="2540000"/>
          </a:xfrm>
          <a:prstGeom prst="rect">
            <a:avLst/>
          </a:prstGeom>
        </p:spPr>
        <p:txBody>
          <a:bodyPr/>
          <a:lstStyle/>
          <a:p>
            <a:pPr lvl="0">
              <a:defRPr sz="1800" cap="none"/>
            </a:pPr>
            <a:r>
              <a:rPr sz="7000" cap="all"/>
              <a:t>Titeltekst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Foto - verticaal">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25" name="Group 25"/>
          <p:cNvGrpSpPr/>
          <p:nvPr/>
        </p:nvGrpSpPr>
        <p:grpSpPr>
          <a:xfrm>
            <a:off x="1638300" y="4889500"/>
            <a:ext cx="4368800" cy="88900"/>
            <a:chOff x="0" y="0"/>
            <a:chExt cx="4368800" cy="88900"/>
          </a:xfrm>
        </p:grpSpPr>
        <p:pic>
          <p:nvPicPr>
            <p:cNvPr id="22" name="TypesetFlourish_Shape_Big.pdf"/>
            <p:cNvPicPr/>
            <p:nvPr/>
          </p:nvPicPr>
          <p:blipFill>
            <a:blip r:embed="rId3">
              <a:extLst/>
            </a:blip>
            <a:stretch>
              <a:fillRect/>
            </a:stretch>
          </p:blipFill>
          <p:spPr>
            <a:xfrm>
              <a:off x="2032000" y="0"/>
              <a:ext cx="304800" cy="88900"/>
            </a:xfrm>
            <a:prstGeom prst="rect">
              <a:avLst/>
            </a:prstGeom>
            <a:ln w="12700" cap="flat">
              <a:noFill/>
              <a:miter lim="400000"/>
            </a:ln>
            <a:effectLst/>
          </p:spPr>
        </p:pic>
        <p:pic>
          <p:nvPicPr>
            <p:cNvPr id="23" name="TypesetFlourish_Line.pdf"/>
            <p:cNvPicPr/>
            <p:nvPr/>
          </p:nvPicPr>
          <p:blipFill>
            <a:blip r:embed="rId4">
              <a:extLst/>
            </a:blip>
            <a:stretch>
              <a:fillRect/>
            </a:stretch>
          </p:blipFill>
          <p:spPr>
            <a:xfrm>
              <a:off x="0" y="38100"/>
              <a:ext cx="2032000" cy="12700"/>
            </a:xfrm>
            <a:prstGeom prst="rect">
              <a:avLst/>
            </a:prstGeom>
            <a:ln w="12700" cap="flat">
              <a:noFill/>
              <a:miter lim="400000"/>
            </a:ln>
            <a:effectLst/>
          </p:spPr>
        </p:pic>
        <p:pic>
          <p:nvPicPr>
            <p:cNvPr id="24" name="TypesetFlourish_Line.pdf"/>
            <p:cNvPicPr/>
            <p:nvPr/>
          </p:nvPicPr>
          <p:blipFill>
            <a:blip r:embed="rId4">
              <a:extLst/>
            </a:blip>
            <a:stretch>
              <a:fillRect/>
            </a:stretch>
          </p:blipFill>
          <p:spPr>
            <a:xfrm rot="10800000">
              <a:off x="2336800" y="38100"/>
              <a:ext cx="2032000" cy="12700"/>
            </a:xfrm>
            <a:prstGeom prst="rect">
              <a:avLst/>
            </a:prstGeom>
            <a:ln w="12700" cap="flat">
              <a:noFill/>
              <a:miter lim="400000"/>
            </a:ln>
            <a:effectLst/>
          </p:spPr>
        </p:pic>
      </p:grpSp>
      <p:sp>
        <p:nvSpPr>
          <p:cNvPr id="26" name="Shape 26"/>
          <p:cNvSpPr>
            <a:spLocks noGrp="1"/>
          </p:cNvSpPr>
          <p:nvPr>
            <p:ph type="title"/>
          </p:nvPr>
        </p:nvSpPr>
        <p:spPr>
          <a:xfrm>
            <a:off x="1054100" y="1536700"/>
            <a:ext cx="5397500" cy="3225800"/>
          </a:xfrm>
          <a:prstGeom prst="rect">
            <a:avLst/>
          </a:prstGeom>
        </p:spPr>
        <p:txBody>
          <a:bodyPr anchor="b"/>
          <a:lstStyle>
            <a:lvl1pPr>
              <a:defRPr sz="5600"/>
            </a:lvl1pPr>
          </a:lstStyle>
          <a:p>
            <a:pPr lvl="0">
              <a:defRPr sz="1800" cap="none"/>
            </a:pPr>
            <a:r>
              <a:rPr sz="5600" cap="all"/>
              <a:t>Titeltekst</a:t>
            </a:r>
          </a:p>
        </p:txBody>
      </p:sp>
      <p:sp>
        <p:nvSpPr>
          <p:cNvPr id="27" name="Shape 27"/>
          <p:cNvSpPr>
            <a:spLocks noGrp="1"/>
          </p:cNvSpPr>
          <p:nvPr>
            <p:ph type="body" idx="1"/>
          </p:nvPr>
        </p:nvSpPr>
        <p:spPr>
          <a:xfrm>
            <a:off x="1054100" y="5143500"/>
            <a:ext cx="5397500" cy="3022600"/>
          </a:xfrm>
          <a:prstGeom prst="rect">
            <a:avLst/>
          </a:prstGeom>
        </p:spPr>
        <p:txBody>
          <a:bodyPr anchor="t"/>
          <a:lstStyle>
            <a:lvl1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1pPr>
            <a:lvl2pPr marL="0" indent="2286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2pPr>
            <a:lvl3pPr marL="0" indent="4572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3pPr>
            <a:lvl4pPr marL="0" indent="6858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4pPr>
            <a:lvl5pPr marL="0" indent="9144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5pPr>
          </a:lstStyle>
          <a:p>
            <a:pPr lvl="0">
              <a:defRPr sz="1800">
                <a:solidFill>
                  <a:srgbClr val="000000"/>
                </a:solidFill>
              </a:defRPr>
            </a:pPr>
            <a:r>
              <a:rPr sz="3600">
                <a:solidFill>
                  <a:srgbClr val="B6492C"/>
                </a:solidFill>
              </a:rPr>
              <a:t>Hoofdtekst - niveau één</a:t>
            </a:r>
          </a:p>
          <a:p>
            <a:pPr lvl="1">
              <a:defRPr sz="1800">
                <a:solidFill>
                  <a:srgbClr val="000000"/>
                </a:solidFill>
              </a:defRPr>
            </a:pPr>
            <a:r>
              <a:rPr sz="3600">
                <a:solidFill>
                  <a:srgbClr val="B6492C"/>
                </a:solidFill>
              </a:rPr>
              <a:t>Hoofdtekst - niveau twee</a:t>
            </a:r>
          </a:p>
          <a:p>
            <a:pPr lvl="2">
              <a:defRPr sz="1800">
                <a:solidFill>
                  <a:srgbClr val="000000"/>
                </a:solidFill>
              </a:defRPr>
            </a:pPr>
            <a:r>
              <a:rPr sz="3600">
                <a:solidFill>
                  <a:srgbClr val="B6492C"/>
                </a:solidFill>
              </a:rPr>
              <a:t>Hoofdtekst - niveau drie</a:t>
            </a:r>
          </a:p>
          <a:p>
            <a:pPr lvl="3">
              <a:defRPr sz="1800">
                <a:solidFill>
                  <a:srgbClr val="000000"/>
                </a:solidFill>
              </a:defRPr>
            </a:pPr>
            <a:r>
              <a:rPr sz="3600">
                <a:solidFill>
                  <a:srgbClr val="B6492C"/>
                </a:solidFill>
              </a:rPr>
              <a:t>Hoofdtekst - niveau vier</a:t>
            </a:r>
          </a:p>
          <a:p>
            <a:pPr lvl="4">
              <a:defRPr sz="1800">
                <a:solidFill>
                  <a:srgbClr val="000000"/>
                </a:solidFill>
              </a:defRPr>
            </a:pPr>
            <a:r>
              <a:rPr sz="3600">
                <a:solidFill>
                  <a:srgbClr val="B6492C"/>
                </a:solidFill>
              </a:rPr>
              <a:t>Hoofdtekst - niveau vijf</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el - boven">
    <p:spTree>
      <p:nvGrpSpPr>
        <p:cNvPr id="1" name=""/>
        <p:cNvGrpSpPr/>
        <p:nvPr/>
      </p:nvGrpSpPr>
      <p:grpSpPr>
        <a:xfrm>
          <a:off x="0" y="0"/>
          <a:ext cx="0" cy="0"/>
          <a:chOff x="0" y="0"/>
          <a:chExt cx="0" cy="0"/>
        </a:xfrm>
      </p:grpSpPr>
      <p:sp>
        <p:nvSpPr>
          <p:cNvPr id="29" name="Shape 29"/>
          <p:cNvSpPr/>
          <p:nvPr/>
        </p:nvSpPr>
        <p:spPr>
          <a:xfrm>
            <a:off x="317248" y="2438400"/>
            <a:ext cx="12383234" cy="1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12700">
            <a:solidFill>
              <a:srgbClr val="998074">
                <a:alpha val="75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30" name="Shape 30"/>
          <p:cNvSpPr>
            <a:spLocks noGrp="1"/>
          </p:cNvSpPr>
          <p:nvPr>
            <p:ph type="title"/>
          </p:nvPr>
        </p:nvSpPr>
        <p:spPr>
          <a:prstGeom prst="rect">
            <a:avLst/>
          </a:prstGeom>
        </p:spPr>
        <p:txBody>
          <a:bodyPr/>
          <a:lstStyle/>
          <a:p>
            <a:pPr lvl="0">
              <a:defRPr sz="1800" cap="none"/>
            </a:pPr>
            <a:r>
              <a:rPr sz="7000" cap="all"/>
              <a:t>Titeltekst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en opsomming">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pPr lvl="0">
              <a:defRPr sz="1800" cap="none"/>
            </a:pPr>
            <a:r>
              <a:rPr sz="7000" cap="all"/>
              <a:t>Titeltekst</a:t>
            </a:r>
          </a:p>
        </p:txBody>
      </p:sp>
      <p:sp>
        <p:nvSpPr>
          <p:cNvPr id="33" name="Shape 33"/>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4000">
                <a:solidFill>
                  <a:srgbClr val="57554B"/>
                </a:solidFill>
              </a:rPr>
              <a:t>Hoofdtekst - niveau één</a:t>
            </a:r>
          </a:p>
          <a:p>
            <a:pPr lvl="1">
              <a:defRPr sz="1800">
                <a:solidFill>
                  <a:srgbClr val="000000"/>
                </a:solidFill>
              </a:defRPr>
            </a:pPr>
            <a:r>
              <a:rPr sz="4000">
                <a:solidFill>
                  <a:srgbClr val="57554B"/>
                </a:solidFill>
              </a:rPr>
              <a:t>Hoofdtekst - niveau twee</a:t>
            </a:r>
          </a:p>
          <a:p>
            <a:pPr lvl="2">
              <a:defRPr sz="1800">
                <a:solidFill>
                  <a:srgbClr val="000000"/>
                </a:solidFill>
              </a:defRPr>
            </a:pPr>
            <a:r>
              <a:rPr sz="4000">
                <a:solidFill>
                  <a:srgbClr val="57554B"/>
                </a:solidFill>
              </a:rPr>
              <a:t>Hoofdtekst - niveau drie</a:t>
            </a:r>
          </a:p>
          <a:p>
            <a:pPr lvl="3">
              <a:defRPr sz="1800">
                <a:solidFill>
                  <a:srgbClr val="000000"/>
                </a:solidFill>
              </a:defRPr>
            </a:pPr>
            <a:r>
              <a:rPr sz="4000">
                <a:solidFill>
                  <a:srgbClr val="57554B"/>
                </a:solidFill>
              </a:rPr>
              <a:t>Hoofdtekst - niveau vier</a:t>
            </a:r>
          </a:p>
          <a:p>
            <a:pPr lvl="4">
              <a:defRPr sz="1800">
                <a:solidFill>
                  <a:srgbClr val="000000"/>
                </a:solidFill>
              </a:defRPr>
            </a:pPr>
            <a:r>
              <a:rPr sz="4000">
                <a:solidFill>
                  <a:srgbClr val="57554B"/>
                </a:solidFill>
              </a:rPr>
              <a:t>Hoofdtekst - niveau vijf</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el, opsomming en foto">
    <p:spTree>
      <p:nvGrpSpPr>
        <p:cNvPr id="1" name=""/>
        <p:cNvGrpSpPr/>
        <p:nvPr/>
      </p:nvGrpSpPr>
      <p:grpSpPr>
        <a:xfrm>
          <a:off x="0" y="0"/>
          <a:ext cx="0" cy="0"/>
          <a:chOff x="0" y="0"/>
          <a:chExt cx="0" cy="0"/>
        </a:xfrm>
      </p:grpSpPr>
      <p:sp>
        <p:nvSpPr>
          <p:cNvPr id="35" name="Shape 35"/>
          <p:cNvSpPr/>
          <p:nvPr/>
        </p:nvSpPr>
        <p:spPr>
          <a:xfrm>
            <a:off x="317248" y="2438400"/>
            <a:ext cx="12383234" cy="1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12700">
            <a:solidFill>
              <a:srgbClr val="998074">
                <a:alpha val="75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36" name="Shape 36"/>
          <p:cNvSpPr>
            <a:spLocks noGrp="1"/>
          </p:cNvSpPr>
          <p:nvPr>
            <p:ph type="title"/>
          </p:nvPr>
        </p:nvSpPr>
        <p:spPr>
          <a:prstGeom prst="rect">
            <a:avLst/>
          </a:prstGeom>
        </p:spPr>
        <p:txBody>
          <a:bodyPr/>
          <a:lstStyle/>
          <a:p>
            <a:pPr lvl="0">
              <a:defRPr sz="1800" cap="none"/>
            </a:pPr>
            <a:r>
              <a:rPr sz="7000" cap="all"/>
              <a:t>Titeltekst</a:t>
            </a:r>
          </a:p>
        </p:txBody>
      </p:sp>
      <p:sp>
        <p:nvSpPr>
          <p:cNvPr id="37" name="Shape 37"/>
          <p:cNvSpPr>
            <a:spLocks noGrp="1"/>
          </p:cNvSpPr>
          <p:nvPr>
            <p:ph type="body" idx="1"/>
          </p:nvPr>
        </p:nvSpPr>
        <p:spPr>
          <a:xfrm>
            <a:off x="850900" y="2921000"/>
            <a:ext cx="5410200" cy="6045200"/>
          </a:xfrm>
          <a:prstGeom prst="rect">
            <a:avLst/>
          </a:prstGeom>
        </p:spPr>
        <p:txBody>
          <a:bodyPr/>
          <a:lstStyle>
            <a:lvl1pPr marL="381000" indent="-381000">
              <a:spcBef>
                <a:spcPts val="3300"/>
              </a:spcBef>
              <a:buBlip>
                <a:blip r:embed="rId2"/>
              </a:buBlip>
              <a:defRPr sz="3300"/>
            </a:lvl1pPr>
            <a:lvl2pPr marL="762000" indent="-381000">
              <a:spcBef>
                <a:spcPts val="3300"/>
              </a:spcBef>
              <a:buBlip>
                <a:blip r:embed="rId2"/>
              </a:buBlip>
              <a:defRPr sz="3300"/>
            </a:lvl2pPr>
            <a:lvl3pPr marL="1143000" indent="-381000">
              <a:spcBef>
                <a:spcPts val="3300"/>
              </a:spcBef>
              <a:buBlip>
                <a:blip r:embed="rId2"/>
              </a:buBlip>
              <a:defRPr sz="3300"/>
            </a:lvl3pPr>
            <a:lvl4pPr marL="1524000" indent="-381000">
              <a:spcBef>
                <a:spcPts val="3300"/>
              </a:spcBef>
              <a:buBlip>
                <a:blip r:embed="rId2"/>
              </a:buBlip>
              <a:defRPr sz="3300"/>
            </a:lvl4pPr>
            <a:lvl5pPr marL="1905000" indent="-381000">
              <a:spcBef>
                <a:spcPts val="3300"/>
              </a:spcBef>
              <a:buBlip>
                <a:blip r:embed="rId2"/>
              </a:buBlip>
              <a:defRPr sz="3300"/>
            </a:lvl5pPr>
          </a:lstStyle>
          <a:p>
            <a:pPr lvl="0">
              <a:defRPr sz="1800">
                <a:solidFill>
                  <a:srgbClr val="000000"/>
                </a:solidFill>
              </a:defRPr>
            </a:pPr>
            <a:r>
              <a:rPr sz="3300">
                <a:solidFill>
                  <a:srgbClr val="57554B"/>
                </a:solidFill>
              </a:rPr>
              <a:t>Hoofdtekst - niveau één</a:t>
            </a:r>
          </a:p>
          <a:p>
            <a:pPr lvl="1">
              <a:defRPr sz="1800">
                <a:solidFill>
                  <a:srgbClr val="000000"/>
                </a:solidFill>
              </a:defRPr>
            </a:pPr>
            <a:r>
              <a:rPr sz="3300">
                <a:solidFill>
                  <a:srgbClr val="57554B"/>
                </a:solidFill>
              </a:rPr>
              <a:t>Hoofdtekst - niveau twee</a:t>
            </a:r>
          </a:p>
          <a:p>
            <a:pPr lvl="2">
              <a:defRPr sz="1800">
                <a:solidFill>
                  <a:srgbClr val="000000"/>
                </a:solidFill>
              </a:defRPr>
            </a:pPr>
            <a:r>
              <a:rPr sz="3300">
                <a:solidFill>
                  <a:srgbClr val="57554B"/>
                </a:solidFill>
              </a:rPr>
              <a:t>Hoofdtekst - niveau drie</a:t>
            </a:r>
          </a:p>
          <a:p>
            <a:pPr lvl="3">
              <a:defRPr sz="1800">
                <a:solidFill>
                  <a:srgbClr val="000000"/>
                </a:solidFill>
              </a:defRPr>
            </a:pPr>
            <a:r>
              <a:rPr sz="3300">
                <a:solidFill>
                  <a:srgbClr val="57554B"/>
                </a:solidFill>
              </a:rPr>
              <a:t>Hoofdtekst - niveau vier</a:t>
            </a:r>
          </a:p>
          <a:p>
            <a:pPr lvl="4">
              <a:defRPr sz="1800">
                <a:solidFill>
                  <a:srgbClr val="000000"/>
                </a:solidFill>
              </a:defRPr>
            </a:pPr>
            <a:r>
              <a:rPr sz="3300">
                <a:solidFill>
                  <a:srgbClr val="57554B"/>
                </a:solidFill>
              </a:rPr>
              <a:t>Hoofdtekst - niveau vijf</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Lijst">
    <p:spTree>
      <p:nvGrpSpPr>
        <p:cNvPr id="1" name=""/>
        <p:cNvGrpSpPr/>
        <p:nvPr/>
      </p:nvGrpSpPr>
      <p:grpSpPr>
        <a:xfrm>
          <a:off x="0" y="0"/>
          <a:ext cx="0" cy="0"/>
          <a:chOff x="0" y="0"/>
          <a:chExt cx="0" cy="0"/>
        </a:xfrm>
      </p:grpSpPr>
      <p:sp>
        <p:nvSpPr>
          <p:cNvPr id="39" name="Shape 39"/>
          <p:cNvSpPr>
            <a:spLocks noGrp="1"/>
          </p:cNvSpPr>
          <p:nvPr>
            <p:ph type="body" idx="1"/>
          </p:nvPr>
        </p:nvSpPr>
        <p:spPr>
          <a:xfrm>
            <a:off x="850900" y="838200"/>
            <a:ext cx="11303000" cy="80772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4000">
                <a:solidFill>
                  <a:srgbClr val="57554B"/>
                </a:solidFill>
              </a:rPr>
              <a:t>Hoofdtekst - niveau één</a:t>
            </a:r>
          </a:p>
          <a:p>
            <a:pPr lvl="1">
              <a:defRPr sz="1800">
                <a:solidFill>
                  <a:srgbClr val="000000"/>
                </a:solidFill>
              </a:defRPr>
            </a:pPr>
            <a:r>
              <a:rPr sz="4000">
                <a:solidFill>
                  <a:srgbClr val="57554B"/>
                </a:solidFill>
              </a:rPr>
              <a:t>Hoofdtekst - niveau twee</a:t>
            </a:r>
          </a:p>
          <a:p>
            <a:pPr lvl="2">
              <a:defRPr sz="1800">
                <a:solidFill>
                  <a:srgbClr val="000000"/>
                </a:solidFill>
              </a:defRPr>
            </a:pPr>
            <a:r>
              <a:rPr sz="4000">
                <a:solidFill>
                  <a:srgbClr val="57554B"/>
                </a:solidFill>
              </a:rPr>
              <a:t>Hoofdtekst - niveau drie</a:t>
            </a:r>
          </a:p>
          <a:p>
            <a:pPr lvl="3">
              <a:defRPr sz="1800">
                <a:solidFill>
                  <a:srgbClr val="000000"/>
                </a:solidFill>
              </a:defRPr>
            </a:pPr>
            <a:r>
              <a:rPr sz="4000">
                <a:solidFill>
                  <a:srgbClr val="57554B"/>
                </a:solidFill>
              </a:rPr>
              <a:t>Hoofdtekst - niveau vier</a:t>
            </a:r>
          </a:p>
          <a:p>
            <a:pPr lvl="4">
              <a:defRPr sz="1800">
                <a:solidFill>
                  <a:srgbClr val="000000"/>
                </a:solidFill>
              </a:defRPr>
            </a:pPr>
            <a:r>
              <a:rPr sz="4000">
                <a:solidFill>
                  <a:srgbClr val="57554B"/>
                </a:solidFill>
              </a:rPr>
              <a:t>Hoofdtekst - niveau vijf</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Foto - driemaal">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p:nvPr/>
        </p:nvSpPr>
        <p:spPr>
          <a:xfrm>
            <a:off x="292100" y="2438400"/>
            <a:ext cx="12420600" cy="129"/>
          </a:xfrm>
          <a:prstGeom prst="rect">
            <a:avLst/>
          </a:prstGeom>
          <a:ln w="12700">
            <a:solidFill>
              <a:srgbClr val="998074">
                <a:alpha val="75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3" name="Shape 3"/>
          <p:cNvSpPr>
            <a:spLocks noGrp="1"/>
          </p:cNvSpPr>
          <p:nvPr>
            <p:ph type="title"/>
          </p:nvPr>
        </p:nvSpPr>
        <p:spPr>
          <a:xfrm>
            <a:off x="850900" y="838200"/>
            <a:ext cx="11303000" cy="1270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cap="none"/>
            </a:pPr>
            <a:r>
              <a:rPr sz="7000" cap="all"/>
              <a:t>Titeltekst</a:t>
            </a:r>
          </a:p>
        </p:txBody>
      </p:sp>
      <p:sp>
        <p:nvSpPr>
          <p:cNvPr id="4" name="Shape 4"/>
          <p:cNvSpPr>
            <a:spLocks noGrp="1"/>
          </p:cNvSpPr>
          <p:nvPr>
            <p:ph type="body" idx="1"/>
          </p:nvPr>
        </p:nvSpPr>
        <p:spPr>
          <a:xfrm>
            <a:off x="850900" y="2755900"/>
            <a:ext cx="11303000" cy="6350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pPr lvl="0">
              <a:defRPr sz="1800">
                <a:solidFill>
                  <a:srgbClr val="000000"/>
                </a:solidFill>
              </a:defRPr>
            </a:pPr>
            <a:r>
              <a:rPr sz="4000">
                <a:solidFill>
                  <a:srgbClr val="57554B"/>
                </a:solidFill>
              </a:rPr>
              <a:t>Hoofdtekst - niveau één</a:t>
            </a:r>
          </a:p>
          <a:p>
            <a:pPr lvl="1">
              <a:defRPr sz="1800">
                <a:solidFill>
                  <a:srgbClr val="000000"/>
                </a:solidFill>
              </a:defRPr>
            </a:pPr>
            <a:r>
              <a:rPr sz="4000">
                <a:solidFill>
                  <a:srgbClr val="57554B"/>
                </a:solidFill>
              </a:rPr>
              <a:t>Hoofdtekst - niveau twee</a:t>
            </a:r>
          </a:p>
          <a:p>
            <a:pPr lvl="2">
              <a:defRPr sz="1800">
                <a:solidFill>
                  <a:srgbClr val="000000"/>
                </a:solidFill>
              </a:defRPr>
            </a:pPr>
            <a:r>
              <a:rPr sz="4000">
                <a:solidFill>
                  <a:srgbClr val="57554B"/>
                </a:solidFill>
              </a:rPr>
              <a:t>Hoofdtekst - niveau drie</a:t>
            </a:r>
          </a:p>
          <a:p>
            <a:pPr lvl="3">
              <a:defRPr sz="1800">
                <a:solidFill>
                  <a:srgbClr val="000000"/>
                </a:solidFill>
              </a:defRPr>
            </a:pPr>
            <a:r>
              <a:rPr sz="4000">
                <a:solidFill>
                  <a:srgbClr val="57554B"/>
                </a:solidFill>
              </a:rPr>
              <a:t>Hoofdtekst - niveau vier</a:t>
            </a:r>
          </a:p>
          <a:p>
            <a:pPr lvl="4">
              <a:defRPr sz="1800">
                <a:solidFill>
                  <a:srgbClr val="000000"/>
                </a:solidFill>
              </a:defRPr>
            </a:pPr>
            <a:r>
              <a:rPr sz="4000">
                <a:solidFill>
                  <a:srgbClr val="57554B"/>
                </a:solidFill>
              </a:rPr>
              <a:t>Hoofdtekst - niveau vijf</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algn="ctr" defTabSz="584200">
        <a:lnSpc>
          <a:spcPct val="80000"/>
        </a:lnSpc>
        <a:defRPr sz="7000" cap="all">
          <a:latin typeface="+mn-lt"/>
          <a:ea typeface="+mn-ea"/>
          <a:cs typeface="+mn-cs"/>
          <a:sym typeface="Academy Engraved LET"/>
        </a:defRPr>
      </a:lvl1pPr>
      <a:lvl2pPr indent="228600" algn="ctr" defTabSz="584200">
        <a:lnSpc>
          <a:spcPct val="80000"/>
        </a:lnSpc>
        <a:defRPr sz="7000" cap="all">
          <a:latin typeface="+mn-lt"/>
          <a:ea typeface="+mn-ea"/>
          <a:cs typeface="+mn-cs"/>
          <a:sym typeface="Academy Engraved LET"/>
        </a:defRPr>
      </a:lvl2pPr>
      <a:lvl3pPr indent="457200" algn="ctr" defTabSz="584200">
        <a:lnSpc>
          <a:spcPct val="80000"/>
        </a:lnSpc>
        <a:defRPr sz="7000" cap="all">
          <a:latin typeface="+mn-lt"/>
          <a:ea typeface="+mn-ea"/>
          <a:cs typeface="+mn-cs"/>
          <a:sym typeface="Academy Engraved LET"/>
        </a:defRPr>
      </a:lvl3pPr>
      <a:lvl4pPr indent="685800" algn="ctr" defTabSz="584200">
        <a:lnSpc>
          <a:spcPct val="80000"/>
        </a:lnSpc>
        <a:defRPr sz="7000" cap="all">
          <a:latin typeface="+mn-lt"/>
          <a:ea typeface="+mn-ea"/>
          <a:cs typeface="+mn-cs"/>
          <a:sym typeface="Academy Engraved LET"/>
        </a:defRPr>
      </a:lvl4pPr>
      <a:lvl5pPr indent="914400" algn="ctr" defTabSz="584200">
        <a:lnSpc>
          <a:spcPct val="80000"/>
        </a:lnSpc>
        <a:defRPr sz="7000" cap="all">
          <a:latin typeface="+mn-lt"/>
          <a:ea typeface="+mn-ea"/>
          <a:cs typeface="+mn-cs"/>
          <a:sym typeface="Academy Engraved LET"/>
        </a:defRPr>
      </a:lvl5pPr>
      <a:lvl6pPr indent="1143000" algn="ctr" defTabSz="584200">
        <a:lnSpc>
          <a:spcPct val="80000"/>
        </a:lnSpc>
        <a:defRPr sz="7000" cap="all">
          <a:latin typeface="+mn-lt"/>
          <a:ea typeface="+mn-ea"/>
          <a:cs typeface="+mn-cs"/>
          <a:sym typeface="Academy Engraved LET"/>
        </a:defRPr>
      </a:lvl6pPr>
      <a:lvl7pPr indent="1371600" algn="ctr" defTabSz="584200">
        <a:lnSpc>
          <a:spcPct val="80000"/>
        </a:lnSpc>
        <a:defRPr sz="7000" cap="all">
          <a:latin typeface="+mn-lt"/>
          <a:ea typeface="+mn-ea"/>
          <a:cs typeface="+mn-cs"/>
          <a:sym typeface="Academy Engraved LET"/>
        </a:defRPr>
      </a:lvl7pPr>
      <a:lvl8pPr indent="1600200" algn="ctr" defTabSz="584200">
        <a:lnSpc>
          <a:spcPct val="80000"/>
        </a:lnSpc>
        <a:defRPr sz="7000" cap="all">
          <a:latin typeface="+mn-lt"/>
          <a:ea typeface="+mn-ea"/>
          <a:cs typeface="+mn-cs"/>
          <a:sym typeface="Academy Engraved LET"/>
        </a:defRPr>
      </a:lvl8pPr>
      <a:lvl9pPr indent="1828800" algn="ctr" defTabSz="584200">
        <a:lnSpc>
          <a:spcPct val="80000"/>
        </a:lnSpc>
        <a:defRPr sz="7000" cap="all">
          <a:latin typeface="+mn-lt"/>
          <a:ea typeface="+mn-ea"/>
          <a:cs typeface="+mn-cs"/>
          <a:sym typeface="Academy Engraved LET"/>
        </a:defRPr>
      </a:lvl9pPr>
    </p:titleStyle>
    <p:bodyStyle>
      <a:lvl1pPr marL="444500" indent="-444500" defTabSz="584200">
        <a:lnSpc>
          <a:spcPct val="110000"/>
        </a:lnSpc>
        <a:spcBef>
          <a:spcPts val="5500"/>
        </a:spcBef>
        <a:buSzPct val="45000"/>
        <a:buBlip>
          <a:blip r:embed="rId15"/>
        </a:buBlip>
        <a:defRPr sz="4000">
          <a:solidFill>
            <a:srgbClr val="57554B"/>
          </a:solidFill>
          <a:latin typeface="Hoefler Text"/>
          <a:ea typeface="Hoefler Text"/>
          <a:cs typeface="Hoefler Text"/>
          <a:sym typeface="Hoefler Text"/>
        </a:defRPr>
      </a:lvl1pPr>
      <a:lvl2pPr marL="889000" indent="-444500" defTabSz="584200">
        <a:lnSpc>
          <a:spcPct val="110000"/>
        </a:lnSpc>
        <a:spcBef>
          <a:spcPts val="5500"/>
        </a:spcBef>
        <a:buSzPct val="45000"/>
        <a:buBlip>
          <a:blip r:embed="rId15"/>
        </a:buBlip>
        <a:defRPr sz="4000">
          <a:solidFill>
            <a:srgbClr val="57554B"/>
          </a:solidFill>
          <a:latin typeface="Hoefler Text"/>
          <a:ea typeface="Hoefler Text"/>
          <a:cs typeface="Hoefler Text"/>
          <a:sym typeface="Hoefler Text"/>
        </a:defRPr>
      </a:lvl2pPr>
      <a:lvl3pPr marL="1333500" indent="-444500" defTabSz="584200">
        <a:lnSpc>
          <a:spcPct val="110000"/>
        </a:lnSpc>
        <a:spcBef>
          <a:spcPts val="5500"/>
        </a:spcBef>
        <a:buSzPct val="45000"/>
        <a:buBlip>
          <a:blip r:embed="rId15"/>
        </a:buBlip>
        <a:defRPr sz="4000">
          <a:solidFill>
            <a:srgbClr val="57554B"/>
          </a:solidFill>
          <a:latin typeface="Hoefler Text"/>
          <a:ea typeface="Hoefler Text"/>
          <a:cs typeface="Hoefler Text"/>
          <a:sym typeface="Hoefler Text"/>
        </a:defRPr>
      </a:lvl3pPr>
      <a:lvl4pPr marL="1778000" indent="-444500" defTabSz="584200">
        <a:lnSpc>
          <a:spcPct val="110000"/>
        </a:lnSpc>
        <a:spcBef>
          <a:spcPts val="5500"/>
        </a:spcBef>
        <a:buSzPct val="45000"/>
        <a:buBlip>
          <a:blip r:embed="rId15"/>
        </a:buBlip>
        <a:defRPr sz="4000">
          <a:solidFill>
            <a:srgbClr val="57554B"/>
          </a:solidFill>
          <a:latin typeface="Hoefler Text"/>
          <a:ea typeface="Hoefler Text"/>
          <a:cs typeface="Hoefler Text"/>
          <a:sym typeface="Hoefler Text"/>
        </a:defRPr>
      </a:lvl4pPr>
      <a:lvl5pPr marL="2222500" indent="-444500" defTabSz="584200">
        <a:lnSpc>
          <a:spcPct val="110000"/>
        </a:lnSpc>
        <a:spcBef>
          <a:spcPts val="5500"/>
        </a:spcBef>
        <a:buSzPct val="45000"/>
        <a:buBlip>
          <a:blip r:embed="rId15"/>
        </a:buBlip>
        <a:defRPr sz="4000">
          <a:solidFill>
            <a:srgbClr val="57554B"/>
          </a:solidFill>
          <a:latin typeface="Hoefler Text"/>
          <a:ea typeface="Hoefler Text"/>
          <a:cs typeface="Hoefler Text"/>
          <a:sym typeface="Hoefler Text"/>
        </a:defRPr>
      </a:lvl5pPr>
      <a:lvl6pPr marL="2667000" indent="-444500" defTabSz="584200">
        <a:lnSpc>
          <a:spcPct val="110000"/>
        </a:lnSpc>
        <a:spcBef>
          <a:spcPts val="5500"/>
        </a:spcBef>
        <a:buSzPct val="45000"/>
        <a:buBlip>
          <a:blip r:embed="rId15"/>
        </a:buBlip>
        <a:defRPr sz="4000">
          <a:solidFill>
            <a:srgbClr val="57554B"/>
          </a:solidFill>
          <a:latin typeface="Hoefler Text"/>
          <a:ea typeface="Hoefler Text"/>
          <a:cs typeface="Hoefler Text"/>
          <a:sym typeface="Hoefler Text"/>
        </a:defRPr>
      </a:lvl6pPr>
      <a:lvl7pPr marL="3111500" indent="-444500" defTabSz="584200">
        <a:lnSpc>
          <a:spcPct val="110000"/>
        </a:lnSpc>
        <a:spcBef>
          <a:spcPts val="5500"/>
        </a:spcBef>
        <a:buSzPct val="45000"/>
        <a:buBlip>
          <a:blip r:embed="rId15"/>
        </a:buBlip>
        <a:defRPr sz="4000">
          <a:solidFill>
            <a:srgbClr val="57554B"/>
          </a:solidFill>
          <a:latin typeface="Hoefler Text"/>
          <a:ea typeface="Hoefler Text"/>
          <a:cs typeface="Hoefler Text"/>
          <a:sym typeface="Hoefler Text"/>
        </a:defRPr>
      </a:lvl7pPr>
      <a:lvl8pPr marL="3556000" indent="-444500" defTabSz="584200">
        <a:lnSpc>
          <a:spcPct val="110000"/>
        </a:lnSpc>
        <a:spcBef>
          <a:spcPts val="5500"/>
        </a:spcBef>
        <a:buSzPct val="45000"/>
        <a:buBlip>
          <a:blip r:embed="rId15"/>
        </a:buBlip>
        <a:defRPr sz="4000">
          <a:solidFill>
            <a:srgbClr val="57554B"/>
          </a:solidFill>
          <a:latin typeface="Hoefler Text"/>
          <a:ea typeface="Hoefler Text"/>
          <a:cs typeface="Hoefler Text"/>
          <a:sym typeface="Hoefler Text"/>
        </a:defRPr>
      </a:lvl8pPr>
      <a:lvl9pPr marL="4000500" indent="-444500" defTabSz="584200">
        <a:lnSpc>
          <a:spcPct val="110000"/>
        </a:lnSpc>
        <a:spcBef>
          <a:spcPts val="5500"/>
        </a:spcBef>
        <a:buSzPct val="45000"/>
        <a:buBlip>
          <a:blip r:embed="rId15"/>
        </a:buBlip>
        <a:defRPr sz="4000">
          <a:solidFill>
            <a:srgbClr val="57554B"/>
          </a:solidFill>
          <a:latin typeface="Hoefler Text"/>
          <a:ea typeface="Hoefler Text"/>
          <a:cs typeface="Hoefler Text"/>
          <a:sym typeface="Hoefler Text"/>
        </a:defRPr>
      </a:lvl9pPr>
    </p:bodyStyle>
    <p:otherStyle>
      <a:lvl1pPr algn="ctr" defTabSz="584200">
        <a:defRPr>
          <a:solidFill>
            <a:schemeClr val="tx1"/>
          </a:solidFill>
          <a:latin typeface="+mn-lt"/>
          <a:ea typeface="+mn-ea"/>
          <a:cs typeface="+mn-cs"/>
          <a:sym typeface="Bodoni SvtyTwo OS ITC TT-BookIt"/>
        </a:defRPr>
      </a:lvl1pPr>
      <a:lvl2pPr indent="228600" algn="ctr" defTabSz="584200">
        <a:defRPr>
          <a:solidFill>
            <a:schemeClr val="tx1"/>
          </a:solidFill>
          <a:latin typeface="+mn-lt"/>
          <a:ea typeface="+mn-ea"/>
          <a:cs typeface="+mn-cs"/>
          <a:sym typeface="Bodoni SvtyTwo OS ITC TT-BookIt"/>
        </a:defRPr>
      </a:lvl2pPr>
      <a:lvl3pPr indent="457200" algn="ctr" defTabSz="584200">
        <a:defRPr>
          <a:solidFill>
            <a:schemeClr val="tx1"/>
          </a:solidFill>
          <a:latin typeface="+mn-lt"/>
          <a:ea typeface="+mn-ea"/>
          <a:cs typeface="+mn-cs"/>
          <a:sym typeface="Bodoni SvtyTwo OS ITC TT-BookIt"/>
        </a:defRPr>
      </a:lvl3pPr>
      <a:lvl4pPr indent="685800" algn="ctr" defTabSz="584200">
        <a:defRPr>
          <a:solidFill>
            <a:schemeClr val="tx1"/>
          </a:solidFill>
          <a:latin typeface="+mn-lt"/>
          <a:ea typeface="+mn-ea"/>
          <a:cs typeface="+mn-cs"/>
          <a:sym typeface="Bodoni SvtyTwo OS ITC TT-BookIt"/>
        </a:defRPr>
      </a:lvl4pPr>
      <a:lvl5pPr indent="914400" algn="ctr" defTabSz="584200">
        <a:defRPr>
          <a:solidFill>
            <a:schemeClr val="tx1"/>
          </a:solidFill>
          <a:latin typeface="+mn-lt"/>
          <a:ea typeface="+mn-ea"/>
          <a:cs typeface="+mn-cs"/>
          <a:sym typeface="Bodoni SvtyTwo OS ITC TT-BookIt"/>
        </a:defRPr>
      </a:lvl5pPr>
      <a:lvl6pPr indent="1143000" algn="ctr" defTabSz="584200">
        <a:defRPr>
          <a:solidFill>
            <a:schemeClr val="tx1"/>
          </a:solidFill>
          <a:latin typeface="+mn-lt"/>
          <a:ea typeface="+mn-ea"/>
          <a:cs typeface="+mn-cs"/>
          <a:sym typeface="Bodoni SvtyTwo OS ITC TT-BookIt"/>
        </a:defRPr>
      </a:lvl6pPr>
      <a:lvl7pPr indent="1371600" algn="ctr" defTabSz="584200">
        <a:defRPr>
          <a:solidFill>
            <a:schemeClr val="tx1"/>
          </a:solidFill>
          <a:latin typeface="+mn-lt"/>
          <a:ea typeface="+mn-ea"/>
          <a:cs typeface="+mn-cs"/>
          <a:sym typeface="Bodoni SvtyTwo OS ITC TT-BookIt"/>
        </a:defRPr>
      </a:lvl7pPr>
      <a:lvl8pPr indent="1600200" algn="ctr" defTabSz="584200">
        <a:defRPr>
          <a:solidFill>
            <a:schemeClr val="tx1"/>
          </a:solidFill>
          <a:latin typeface="+mn-lt"/>
          <a:ea typeface="+mn-ea"/>
          <a:cs typeface="+mn-cs"/>
          <a:sym typeface="Bodoni SvtyTwo OS ITC TT-BookIt"/>
        </a:defRPr>
      </a:lvl8pPr>
      <a:lvl9pPr indent="1828800" algn="ctr" defTabSz="584200">
        <a:defRPr>
          <a:solidFill>
            <a:schemeClr val="tx1"/>
          </a:solidFill>
          <a:latin typeface="+mn-lt"/>
          <a:ea typeface="+mn-ea"/>
          <a:cs typeface="+mn-cs"/>
          <a:sym typeface="Bodoni SvtyTwo OS ITC TT-BookI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
          <p:cNvSpPr>
            <a:spLocks noGrp="1"/>
          </p:cNvSpPr>
          <p:nvPr>
            <p:ph type="title"/>
          </p:nvPr>
        </p:nvSpPr>
        <p:spPr>
          <a:xfrm>
            <a:off x="1117600" y="2184400"/>
            <a:ext cx="10769600" cy="2540000"/>
          </a:xfrm>
          <a:prstGeom prst="rect">
            <a:avLst/>
          </a:prstGeom>
        </p:spPr>
        <p:txBody>
          <a:bodyPr/>
          <a:lstStyle>
            <a:lvl1pPr defTabSz="496570">
              <a:defRPr sz="5950"/>
            </a:lvl1pPr>
          </a:lstStyle>
          <a:p>
            <a:pPr lvl="0">
              <a:defRPr sz="1800" cap="none"/>
            </a:pPr>
            <a:r>
              <a:rPr sz="5950" cap="all"/>
              <a:t>Professionele ruimte &amp; academische vrijheid</a:t>
            </a:r>
          </a:p>
        </p:txBody>
      </p:sp>
      <p:sp>
        <p:nvSpPr>
          <p:cNvPr id="48" name="Shape 48"/>
          <p:cNvSpPr>
            <a:spLocks noGrp="1"/>
          </p:cNvSpPr>
          <p:nvPr>
            <p:ph type="body" idx="1"/>
          </p:nvPr>
        </p:nvSpPr>
        <p:spPr>
          <a:prstGeom prst="rect">
            <a:avLst/>
          </a:prstGeom>
        </p:spPr>
        <p:txBody>
          <a:bodyPr/>
          <a:lstStyle/>
          <a:p>
            <a:pPr lvl="0">
              <a:defRPr sz="1800">
                <a:solidFill>
                  <a:srgbClr val="000000"/>
                </a:solidFill>
              </a:defRPr>
            </a:pPr>
            <a:r>
              <a:rPr sz="3600">
                <a:solidFill>
                  <a:srgbClr val="B6492C"/>
                </a:solidFill>
              </a:rPr>
              <a:t>Prof. Mr H.M. De Jong</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p:cNvSpPr>
          <p:nvPr>
            <p:ph type="title"/>
          </p:nvPr>
        </p:nvSpPr>
        <p:spPr>
          <a:prstGeom prst="rect">
            <a:avLst/>
          </a:prstGeom>
        </p:spPr>
        <p:txBody>
          <a:bodyPr/>
          <a:lstStyle>
            <a:lvl1pPr defTabSz="537463">
              <a:defRPr sz="6440"/>
            </a:lvl1pPr>
          </a:lstStyle>
          <a:p>
            <a:pPr lvl="0">
              <a:defRPr sz="1800" cap="none"/>
            </a:pPr>
            <a:r>
              <a:rPr sz="6440" cap="all"/>
              <a:t>HvA</a:t>
            </a:r>
          </a:p>
        </p:txBody>
      </p:sp>
      <p:sp>
        <p:nvSpPr>
          <p:cNvPr id="81" name="Shape 81"/>
          <p:cNvSpPr>
            <a:spLocks noGrp="1"/>
          </p:cNvSpPr>
          <p:nvPr>
            <p:ph type="body" idx="1"/>
          </p:nvPr>
        </p:nvSpPr>
        <p:spPr>
          <a:prstGeom prst="rect">
            <a:avLst/>
          </a:prstGeom>
        </p:spPr>
        <p:txBody>
          <a:bodyPr/>
          <a:lstStyle/>
          <a:p>
            <a:pPr lvl="0">
              <a:buBlip>
                <a:blip r:embed="rId2"/>
              </a:buBlip>
              <a:defRPr sz="1800">
                <a:solidFill>
                  <a:srgbClr val="000000"/>
                </a:solidFill>
              </a:defRPr>
            </a:pPr>
            <a:r>
              <a:rPr sz="4000">
                <a:solidFill>
                  <a:srgbClr val="57554B"/>
                </a:solidFill>
              </a:rPr>
              <a:t>50.000 studenten; 3.593 fte</a:t>
            </a:r>
          </a:p>
          <a:p>
            <a:pPr lvl="0">
              <a:buBlip>
                <a:blip r:embed="rId2"/>
              </a:buBlip>
              <a:defRPr sz="1800">
                <a:solidFill>
                  <a:srgbClr val="000000"/>
                </a:solidFill>
              </a:defRPr>
            </a:pPr>
            <a:endParaRPr sz="4000">
              <a:solidFill>
                <a:srgbClr val="57554B"/>
              </a:solidFill>
            </a:endParaRPr>
          </a:p>
          <a:p>
            <a:pPr lvl="0">
              <a:buBlip>
                <a:blip r:embed="rId2"/>
              </a:buBlip>
              <a:defRPr sz="1800">
                <a:solidFill>
                  <a:srgbClr val="000000"/>
                </a:solidFill>
              </a:defRPr>
            </a:pPr>
            <a:r>
              <a:rPr sz="4000" i="1">
                <a:solidFill>
                  <a:srgbClr val="57554B"/>
                </a:solidFill>
              </a:rPr>
              <a:t>UvA: 31.000 studenten; 4.410 fte</a:t>
            </a:r>
          </a:p>
          <a:p>
            <a:pPr lvl="0">
              <a:buBlip>
                <a:blip r:embed="rId2"/>
              </a:buBlip>
              <a:defRPr sz="1800">
                <a:solidFill>
                  <a:srgbClr val="000000"/>
                </a:solidFill>
              </a:defRPr>
            </a:pPr>
            <a:r>
              <a:rPr sz="4000" i="1">
                <a:solidFill>
                  <a:srgbClr val="57554B"/>
                </a:solidFill>
              </a:rPr>
              <a:t>VU: 25.000 studenten; 2.800 fte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5"/>
          <p:cNvGrpSpPr/>
          <p:nvPr/>
        </p:nvGrpSpPr>
        <p:grpSpPr>
          <a:xfrm>
            <a:off x="6743700" y="2895600"/>
            <a:ext cx="5384800" cy="6159500"/>
            <a:chOff x="-279400" y="-254000"/>
            <a:chExt cx="5384800" cy="6159500"/>
          </a:xfrm>
        </p:grpSpPr>
        <p:pic>
          <p:nvPicPr>
            <p:cNvPr id="84" name="03C6068B-CAD9-4F98-8B2C-D2F586C82612-L0-001.jpeg"/>
            <p:cNvPicPr/>
            <p:nvPr/>
          </p:nvPicPr>
          <p:blipFill>
            <a:blip r:embed="rId2">
              <a:extLst/>
            </a:blip>
            <a:srcRect l="33280" r="33280"/>
            <a:stretch>
              <a:fillRect/>
            </a:stretch>
          </p:blipFill>
          <p:spPr>
            <a:xfrm>
              <a:off x="0" y="0"/>
              <a:ext cx="4851400" cy="5575300"/>
            </a:xfrm>
            <a:prstGeom prst="rect">
              <a:avLst/>
            </a:prstGeom>
            <a:ln>
              <a:noFill/>
            </a:ln>
            <a:effectLst/>
          </p:spPr>
        </p:pic>
        <p:pic>
          <p:nvPicPr>
            <p:cNvPr id="83" name="Afbeelding 82"/>
            <p:cNvPicPr/>
            <p:nvPr/>
          </p:nvPicPr>
          <p:blipFill>
            <a:blip r:embed="rId3">
              <a:extLst/>
            </a:blip>
            <a:stretch>
              <a:fillRect/>
            </a:stretch>
          </p:blipFill>
          <p:spPr>
            <a:xfrm>
              <a:off x="-279400" y="-254000"/>
              <a:ext cx="5384800" cy="6159500"/>
            </a:xfrm>
            <a:prstGeom prst="rect">
              <a:avLst/>
            </a:prstGeom>
            <a:effectLst/>
          </p:spPr>
        </p:pic>
      </p:grpSp>
      <p:sp>
        <p:nvSpPr>
          <p:cNvPr id="86" name="Shape 86"/>
          <p:cNvSpPr>
            <a:spLocks noGrp="1"/>
          </p:cNvSpPr>
          <p:nvPr>
            <p:ph type="title"/>
          </p:nvPr>
        </p:nvSpPr>
        <p:spPr>
          <a:prstGeom prst="rect">
            <a:avLst/>
          </a:prstGeom>
        </p:spPr>
        <p:txBody>
          <a:bodyPr/>
          <a:lstStyle>
            <a:lvl1pPr defTabSz="537463">
              <a:defRPr sz="6440"/>
            </a:lvl1pPr>
          </a:lstStyle>
          <a:p>
            <a:pPr lvl="0">
              <a:defRPr sz="1800" cap="none"/>
            </a:pPr>
            <a:r>
              <a:rPr sz="6440" cap="all"/>
              <a:t>Omdenken</a:t>
            </a:r>
          </a:p>
        </p:txBody>
      </p:sp>
      <p:sp>
        <p:nvSpPr>
          <p:cNvPr id="87" name="Shape 87"/>
          <p:cNvSpPr>
            <a:spLocks noGrp="1"/>
          </p:cNvSpPr>
          <p:nvPr>
            <p:ph type="body" idx="1"/>
          </p:nvPr>
        </p:nvSpPr>
        <p:spPr>
          <a:prstGeom prst="rect">
            <a:avLst/>
          </a:prstGeom>
        </p:spPr>
        <p:txBody>
          <a:bodyPr/>
          <a:lstStyle>
            <a:lvl1pPr>
              <a:buBlip>
                <a:blip r:embed="rId4"/>
              </a:buBlip>
            </a:lvl1pPr>
          </a:lstStyle>
          <a:p>
            <a:pPr lvl="0">
              <a:defRPr sz="1800">
                <a:solidFill>
                  <a:srgbClr val="000000"/>
                </a:solidFill>
              </a:defRPr>
            </a:pPr>
            <a:r>
              <a:rPr sz="3300">
                <a:solidFill>
                  <a:srgbClr val="57554B"/>
                </a:solidFill>
              </a:rPr>
              <a:t>'Professional in the lead'</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p:cNvSpPr>
          <p:nvPr>
            <p:ph type="title"/>
          </p:nvPr>
        </p:nvSpPr>
        <p:spPr>
          <a:prstGeom prst="rect">
            <a:avLst/>
          </a:prstGeom>
        </p:spPr>
        <p:txBody>
          <a:bodyPr/>
          <a:lstStyle/>
          <a:p>
            <a:pPr lvl="0">
              <a:defRPr sz="1800" cap="none"/>
            </a:pPr>
            <a:r>
              <a:rPr sz="7000" cap="all"/>
              <a:t>Tot slot</a:t>
            </a:r>
          </a:p>
        </p:txBody>
      </p:sp>
      <p:sp>
        <p:nvSpPr>
          <p:cNvPr id="90" name="Shape 90"/>
          <p:cNvSpPr>
            <a:spLocks noGrp="1"/>
          </p:cNvSpPr>
          <p:nvPr>
            <p:ph type="body" idx="1"/>
          </p:nvPr>
        </p:nvSpPr>
        <p:spPr>
          <a:prstGeom prst="rect">
            <a:avLst/>
          </a:prstGeom>
        </p:spPr>
        <p:txBody>
          <a:bodyPr/>
          <a:lstStyle/>
          <a:p>
            <a:pPr lvl="0">
              <a:defRPr sz="1800">
                <a:solidFill>
                  <a:srgbClr val="000000"/>
                </a:solidFill>
              </a:defRPr>
            </a:pPr>
            <a:r>
              <a:rPr sz="3600">
                <a:solidFill>
                  <a:srgbClr val="B6492C"/>
                </a:solidFill>
              </a:rPr>
              <a:t>Naar een netwerkorganisatie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a:spLocks noGrp="1"/>
          </p:cNvSpPr>
          <p:nvPr>
            <p:ph type="title"/>
          </p:nvPr>
        </p:nvSpPr>
        <p:spPr>
          <a:prstGeom prst="rect">
            <a:avLst/>
          </a:prstGeom>
        </p:spPr>
        <p:txBody>
          <a:bodyPr/>
          <a:lstStyle>
            <a:lvl1pPr defTabSz="537463">
              <a:defRPr sz="6440"/>
            </a:lvl1pPr>
          </a:lstStyle>
          <a:p>
            <a:pPr lvl="0">
              <a:defRPr sz="1800" cap="none"/>
            </a:pPr>
            <a:r>
              <a:rPr sz="6440" cap="all"/>
              <a:t>Professional</a:t>
            </a:r>
          </a:p>
        </p:txBody>
      </p:sp>
      <p:sp>
        <p:nvSpPr>
          <p:cNvPr id="51" name="Shape 51"/>
          <p:cNvSpPr>
            <a:spLocks noGrp="1"/>
          </p:cNvSpPr>
          <p:nvPr>
            <p:ph type="body" idx="1"/>
          </p:nvPr>
        </p:nvSpPr>
        <p:spPr>
          <a:prstGeom prst="rect">
            <a:avLst/>
          </a:prstGeom>
        </p:spPr>
        <p:txBody>
          <a:bodyPr/>
          <a:lstStyle/>
          <a:p>
            <a:pPr lvl="0">
              <a:buBlip>
                <a:blip r:embed="rId2"/>
              </a:buBlip>
              <a:defRPr sz="1800">
                <a:solidFill>
                  <a:srgbClr val="000000"/>
                </a:solidFill>
              </a:defRPr>
            </a:pPr>
            <a:r>
              <a:rPr sz="4000">
                <a:solidFill>
                  <a:srgbClr val="57554B"/>
                </a:solidFill>
              </a:rPr>
              <a:t>It is useful to think of a profession as an occupation which has assumed a dominant position in a division of labour, so that it gains control over the determination of the substance of its own work.</a:t>
            </a:r>
          </a:p>
          <a:p>
            <a:pPr lvl="0">
              <a:buBlip>
                <a:blip r:embed="rId2"/>
              </a:buBlip>
              <a:defRPr sz="1800">
                <a:solidFill>
                  <a:srgbClr val="000000"/>
                </a:solidFill>
              </a:defRPr>
            </a:pPr>
            <a:r>
              <a:rPr sz="4000">
                <a:solidFill>
                  <a:srgbClr val="57554B"/>
                </a:solidFill>
              </a:rPr>
              <a:t>Freidson</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a:spLocks noGrp="1"/>
          </p:cNvSpPr>
          <p:nvPr>
            <p:ph type="title"/>
          </p:nvPr>
        </p:nvSpPr>
        <p:spPr>
          <a:xfrm>
            <a:off x="850900" y="851028"/>
            <a:ext cx="11303000" cy="1270001"/>
          </a:xfrm>
          <a:prstGeom prst="rect">
            <a:avLst/>
          </a:prstGeom>
        </p:spPr>
        <p:txBody>
          <a:bodyPr/>
          <a:lstStyle>
            <a:lvl1pPr defTabSz="537463">
              <a:defRPr sz="6440"/>
            </a:lvl1pPr>
          </a:lstStyle>
          <a:p>
            <a:pPr lvl="0">
              <a:defRPr sz="1800" cap="none"/>
            </a:pPr>
            <a:r>
              <a:rPr sz="6440" cap="all"/>
              <a:t>Managerialism</a:t>
            </a:r>
          </a:p>
        </p:txBody>
      </p:sp>
      <p:sp>
        <p:nvSpPr>
          <p:cNvPr id="54" name="Shape 54"/>
          <p:cNvSpPr>
            <a:spLocks noGrp="1"/>
          </p:cNvSpPr>
          <p:nvPr>
            <p:ph type="body" idx="1"/>
          </p:nvPr>
        </p:nvSpPr>
        <p:spPr>
          <a:prstGeom prst="rect">
            <a:avLst/>
          </a:prstGeom>
        </p:spPr>
        <p:txBody>
          <a:bodyPr/>
          <a:lstStyle/>
          <a:p>
            <a:pPr lvl="0">
              <a:buBlip>
                <a:blip r:embed="rId2"/>
              </a:buBlip>
              <a:defRPr sz="1800">
                <a:solidFill>
                  <a:srgbClr val="000000"/>
                </a:solidFill>
              </a:defRPr>
            </a:pPr>
            <a:r>
              <a:rPr sz="4000">
                <a:solidFill>
                  <a:srgbClr val="57554B"/>
                </a:solidFill>
              </a:rPr>
              <a:t>systemic logic, a set of routine practices, and an ideology ... a way of doing and being’ in organizations which has the ultimate goal of enhancing efficiency through control</a:t>
            </a:r>
          </a:p>
          <a:p>
            <a:pPr lvl="0">
              <a:buBlip>
                <a:blip r:embed="rId2"/>
              </a:buBlip>
              <a:defRPr sz="1800">
                <a:solidFill>
                  <a:srgbClr val="000000"/>
                </a:solidFill>
              </a:defRPr>
            </a:pPr>
            <a:r>
              <a:rPr sz="4000">
                <a:solidFill>
                  <a:srgbClr val="57554B"/>
                </a:solidFill>
              </a:rPr>
              <a:t>Deetz</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lvl1pPr defTabSz="537463">
              <a:defRPr sz="6440"/>
            </a:lvl1pPr>
          </a:lstStyle>
          <a:p>
            <a:pPr lvl="0">
              <a:defRPr sz="1800" cap="none"/>
            </a:pPr>
            <a:r>
              <a:rPr sz="6440" cap="all"/>
              <a:t>humboldt, 1810</a:t>
            </a:r>
          </a:p>
        </p:txBody>
      </p:sp>
      <p:sp>
        <p:nvSpPr>
          <p:cNvPr id="57" name="Shape 57"/>
          <p:cNvSpPr>
            <a:spLocks noGrp="1"/>
          </p:cNvSpPr>
          <p:nvPr>
            <p:ph type="body" idx="1"/>
          </p:nvPr>
        </p:nvSpPr>
        <p:spPr>
          <a:prstGeom prst="rect">
            <a:avLst/>
          </a:prstGeom>
        </p:spPr>
        <p:txBody>
          <a:bodyPr/>
          <a:lstStyle>
            <a:lvl1pPr>
              <a:buBlip>
                <a:blip r:embed="rId2"/>
              </a:buBlip>
            </a:lvl1pPr>
          </a:lstStyle>
          <a:p>
            <a:pPr lvl="0">
              <a:defRPr sz="1800">
                <a:solidFill>
                  <a:srgbClr val="000000"/>
                </a:solidFill>
              </a:defRPr>
            </a:pPr>
            <a:r>
              <a:rPr sz="4000">
                <a:solidFill>
                  <a:srgbClr val="57554B"/>
                </a:solidFill>
              </a:rPr>
              <a:t>'The notion of the higher scientific institutions, as the pinnacle where everything that happens directly for the moral culture of the nation comes together, is based on the idea that they are destined to work on science in the deepest and broadest sense of the word, and hand it over as subject matter to be used by intellectual and moral education, suitably prepared for this purpose, not intentionally so but by itself.'</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1"/>
          <p:cNvGrpSpPr/>
          <p:nvPr/>
        </p:nvGrpSpPr>
        <p:grpSpPr>
          <a:xfrm>
            <a:off x="6743700" y="2895600"/>
            <a:ext cx="5384800" cy="6159500"/>
            <a:chOff x="-279400" y="-254000"/>
            <a:chExt cx="5384800" cy="6159500"/>
          </a:xfrm>
        </p:grpSpPr>
        <p:pic>
          <p:nvPicPr>
            <p:cNvPr id="60" name="F04E0065-CFC0-4D46-B79C-9655583D5AD3-L0-001.jpeg"/>
            <p:cNvPicPr/>
            <p:nvPr/>
          </p:nvPicPr>
          <p:blipFill>
            <a:blip r:embed="rId2">
              <a:extLst/>
            </a:blip>
            <a:srcRect l="17369" r="17369"/>
            <a:stretch>
              <a:fillRect/>
            </a:stretch>
          </p:blipFill>
          <p:spPr>
            <a:xfrm>
              <a:off x="0" y="0"/>
              <a:ext cx="4851400" cy="5575300"/>
            </a:xfrm>
            <a:prstGeom prst="rect">
              <a:avLst/>
            </a:prstGeom>
            <a:ln>
              <a:noFill/>
            </a:ln>
            <a:effectLst/>
          </p:spPr>
        </p:pic>
        <p:pic>
          <p:nvPicPr>
            <p:cNvPr id="59" name="Afbeelding 58"/>
            <p:cNvPicPr/>
            <p:nvPr/>
          </p:nvPicPr>
          <p:blipFill>
            <a:blip r:embed="rId3">
              <a:extLst/>
            </a:blip>
            <a:stretch>
              <a:fillRect/>
            </a:stretch>
          </p:blipFill>
          <p:spPr>
            <a:xfrm>
              <a:off x="-279400" y="-254000"/>
              <a:ext cx="5384800" cy="6159500"/>
            </a:xfrm>
            <a:prstGeom prst="rect">
              <a:avLst/>
            </a:prstGeom>
            <a:effectLst/>
          </p:spPr>
        </p:pic>
      </p:grpSp>
      <p:sp>
        <p:nvSpPr>
          <p:cNvPr id="62" name="Shape 62"/>
          <p:cNvSpPr>
            <a:spLocks noGrp="1"/>
          </p:cNvSpPr>
          <p:nvPr>
            <p:ph type="title"/>
          </p:nvPr>
        </p:nvSpPr>
        <p:spPr>
          <a:xfrm>
            <a:off x="857365" y="838200"/>
            <a:ext cx="11303001" cy="1270000"/>
          </a:xfrm>
          <a:prstGeom prst="rect">
            <a:avLst/>
          </a:prstGeom>
        </p:spPr>
        <p:txBody>
          <a:bodyPr/>
          <a:lstStyle>
            <a:lvl1pPr defTabSz="537463">
              <a:defRPr sz="6440"/>
            </a:lvl1pPr>
          </a:lstStyle>
          <a:p>
            <a:pPr lvl="0">
              <a:defRPr sz="1800" cap="none"/>
            </a:pPr>
            <a:r>
              <a:rPr sz="6440" cap="all"/>
              <a:t>Spanning</a:t>
            </a:r>
          </a:p>
        </p:txBody>
      </p:sp>
      <p:sp>
        <p:nvSpPr>
          <p:cNvPr id="63" name="Shape 63"/>
          <p:cNvSpPr>
            <a:spLocks noGrp="1"/>
          </p:cNvSpPr>
          <p:nvPr>
            <p:ph type="body" idx="1"/>
          </p:nvPr>
        </p:nvSpPr>
        <p:spPr>
          <a:prstGeom prst="rect">
            <a:avLst/>
          </a:prstGeom>
        </p:spPr>
        <p:txBody>
          <a:bodyPr/>
          <a:lstStyle/>
          <a:p>
            <a:pPr lvl="0">
              <a:buBlip>
                <a:blip r:embed="rId4"/>
              </a:buBlip>
              <a:defRPr sz="1800">
                <a:solidFill>
                  <a:srgbClr val="000000"/>
                </a:solidFill>
              </a:defRPr>
            </a:pPr>
            <a:r>
              <a:rPr sz="3300">
                <a:solidFill>
                  <a:srgbClr val="57554B"/>
                </a:solidFill>
              </a:rPr>
              <a:t>Academie</a:t>
            </a:r>
          </a:p>
          <a:p>
            <a:pPr lvl="0">
              <a:buBlip>
                <a:blip r:embed="rId4"/>
              </a:buBlip>
              <a:defRPr sz="1800">
                <a:solidFill>
                  <a:srgbClr val="000000"/>
                </a:solidFill>
              </a:defRPr>
            </a:pPr>
            <a:r>
              <a:rPr sz="3300">
                <a:solidFill>
                  <a:srgbClr val="57554B"/>
                </a:solidFill>
              </a:rPr>
              <a:t>Universiteit</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7"/>
          <p:cNvGrpSpPr/>
          <p:nvPr/>
        </p:nvGrpSpPr>
        <p:grpSpPr>
          <a:xfrm>
            <a:off x="6743700" y="2895600"/>
            <a:ext cx="5384800" cy="6159500"/>
            <a:chOff x="-279400" y="-254000"/>
            <a:chExt cx="5384800" cy="6159500"/>
          </a:xfrm>
        </p:grpSpPr>
        <p:pic>
          <p:nvPicPr>
            <p:cNvPr id="66" name="CF2598AB-843B-4EA8-BBD0-BB5F06A399A2-L0-001.jpeg"/>
            <p:cNvPicPr/>
            <p:nvPr/>
          </p:nvPicPr>
          <p:blipFill>
            <a:blip r:embed="rId2">
              <a:extLst/>
            </a:blip>
            <a:srcRect l="6492" r="6492"/>
            <a:stretch>
              <a:fillRect/>
            </a:stretch>
          </p:blipFill>
          <p:spPr>
            <a:xfrm>
              <a:off x="0" y="0"/>
              <a:ext cx="4851400" cy="5575300"/>
            </a:xfrm>
            <a:prstGeom prst="rect">
              <a:avLst/>
            </a:prstGeom>
            <a:ln>
              <a:noFill/>
            </a:ln>
            <a:effectLst/>
          </p:spPr>
        </p:pic>
        <p:pic>
          <p:nvPicPr>
            <p:cNvPr id="65" name="Afbeelding 64"/>
            <p:cNvPicPr/>
            <p:nvPr/>
          </p:nvPicPr>
          <p:blipFill>
            <a:blip r:embed="rId3">
              <a:extLst/>
            </a:blip>
            <a:stretch>
              <a:fillRect/>
            </a:stretch>
          </p:blipFill>
          <p:spPr>
            <a:xfrm>
              <a:off x="-279400" y="-254000"/>
              <a:ext cx="5384800" cy="6159500"/>
            </a:xfrm>
            <a:prstGeom prst="rect">
              <a:avLst/>
            </a:prstGeom>
            <a:effectLst/>
          </p:spPr>
        </p:pic>
      </p:grpSp>
      <p:sp>
        <p:nvSpPr>
          <p:cNvPr id="68" name="Shape 68"/>
          <p:cNvSpPr>
            <a:spLocks noGrp="1"/>
          </p:cNvSpPr>
          <p:nvPr>
            <p:ph type="title"/>
          </p:nvPr>
        </p:nvSpPr>
        <p:spPr>
          <a:prstGeom prst="rect">
            <a:avLst/>
          </a:prstGeom>
        </p:spPr>
        <p:txBody>
          <a:bodyPr/>
          <a:lstStyle>
            <a:lvl1pPr defTabSz="537463">
              <a:defRPr sz="6440"/>
            </a:lvl1pPr>
          </a:lstStyle>
          <a:p>
            <a:pPr lvl="0">
              <a:defRPr sz="1800" cap="none"/>
            </a:pPr>
            <a:r>
              <a:rPr sz="6440" cap="all"/>
              <a:t>Organisatie</a:t>
            </a:r>
          </a:p>
        </p:txBody>
      </p:sp>
      <p:sp>
        <p:nvSpPr>
          <p:cNvPr id="69" name="Shape 69"/>
          <p:cNvSpPr>
            <a:spLocks noGrp="1"/>
          </p:cNvSpPr>
          <p:nvPr>
            <p:ph type="body" idx="1"/>
          </p:nvPr>
        </p:nvSpPr>
        <p:spPr>
          <a:prstGeom prst="rect">
            <a:avLst/>
          </a:prstGeom>
        </p:spPr>
        <p:txBody>
          <a:bodyPr/>
          <a:lstStyle/>
          <a:p>
            <a:pPr lvl="0">
              <a:buBlip>
                <a:blip r:embed="rId4"/>
              </a:buBlip>
              <a:defRPr sz="1800">
                <a:solidFill>
                  <a:srgbClr val="000000"/>
                </a:solidFill>
              </a:defRPr>
            </a:pPr>
            <a:r>
              <a:rPr sz="3300">
                <a:solidFill>
                  <a:srgbClr val="57554B"/>
                </a:solidFill>
              </a:rPr>
              <a:t>Leerstoelen</a:t>
            </a:r>
          </a:p>
          <a:p>
            <a:pPr lvl="0">
              <a:buBlip>
                <a:blip r:embed="rId4"/>
              </a:buBlip>
              <a:defRPr sz="1800">
                <a:solidFill>
                  <a:srgbClr val="000000"/>
                </a:solidFill>
              </a:defRPr>
            </a:pPr>
            <a:r>
              <a:rPr sz="3300">
                <a:solidFill>
                  <a:srgbClr val="57554B"/>
                </a:solidFill>
              </a:rPr>
              <a:t>Faculteiten (disciplines)</a:t>
            </a:r>
          </a:p>
          <a:p>
            <a:pPr lvl="0">
              <a:buBlip>
                <a:blip r:embed="rId4"/>
              </a:buBlip>
              <a:defRPr sz="1800">
                <a:solidFill>
                  <a:srgbClr val="000000"/>
                </a:solidFill>
              </a:defRPr>
            </a:pPr>
            <a:endParaRPr sz="3300">
              <a:solidFill>
                <a:srgbClr val="57554B"/>
              </a:solidFill>
            </a:endParaRPr>
          </a:p>
          <a:p>
            <a:pPr lvl="0">
              <a:buBlip>
                <a:blip r:embed="rId4"/>
              </a:buBlip>
              <a:defRPr sz="1800">
                <a:solidFill>
                  <a:srgbClr val="000000"/>
                </a:solidFill>
              </a:defRPr>
            </a:pPr>
            <a:r>
              <a:rPr sz="3300">
                <a:solidFill>
                  <a:srgbClr val="57554B"/>
                </a:solidFill>
              </a:rPr>
              <a:t>'Disciplinevorming'</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p:cNvSpPr>
          <p:nvPr>
            <p:ph type="title"/>
          </p:nvPr>
        </p:nvSpPr>
        <p:spPr>
          <a:xfrm>
            <a:off x="850900" y="851028"/>
            <a:ext cx="11303000" cy="1270001"/>
          </a:xfrm>
          <a:prstGeom prst="rect">
            <a:avLst/>
          </a:prstGeom>
        </p:spPr>
        <p:txBody>
          <a:bodyPr/>
          <a:lstStyle>
            <a:lvl1pPr defTabSz="537463">
              <a:defRPr sz="6440"/>
            </a:lvl1pPr>
          </a:lstStyle>
          <a:p>
            <a:pPr lvl="0">
              <a:defRPr sz="1800" cap="none"/>
            </a:pPr>
            <a:r>
              <a:rPr sz="6440" cap="all"/>
              <a:t>Massificatie &amp; schaal</a:t>
            </a:r>
          </a:p>
        </p:txBody>
      </p:sp>
      <p:sp>
        <p:nvSpPr>
          <p:cNvPr id="72" name="Shape 72"/>
          <p:cNvSpPr>
            <a:spLocks noGrp="1"/>
          </p:cNvSpPr>
          <p:nvPr>
            <p:ph type="body" idx="1"/>
          </p:nvPr>
        </p:nvSpPr>
        <p:spPr>
          <a:prstGeom prst="rect">
            <a:avLst/>
          </a:prstGeom>
        </p:spPr>
        <p:txBody>
          <a:bodyPr/>
          <a:lstStyle/>
          <a:p>
            <a:pPr lvl="0">
              <a:buBlip>
                <a:blip r:embed="rId2"/>
              </a:buBlip>
              <a:defRPr sz="1800">
                <a:solidFill>
                  <a:srgbClr val="000000"/>
                </a:solidFill>
              </a:defRPr>
            </a:pPr>
            <a:r>
              <a:rPr sz="4000">
                <a:solidFill>
                  <a:srgbClr val="57554B"/>
                </a:solidFill>
              </a:rPr>
              <a:t>UvA: 31.000 studenten; 4.410 fte</a:t>
            </a:r>
          </a:p>
          <a:p>
            <a:pPr lvl="0">
              <a:buBlip>
                <a:blip r:embed="rId2"/>
              </a:buBlip>
              <a:defRPr sz="1800">
                <a:solidFill>
                  <a:srgbClr val="000000"/>
                </a:solidFill>
              </a:defRPr>
            </a:pPr>
            <a:r>
              <a:rPr sz="4000">
                <a:solidFill>
                  <a:srgbClr val="57554B"/>
                </a:solidFill>
              </a:rPr>
              <a:t>VU: 25.000 studenten; 2.800 fte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title"/>
          </p:nvPr>
        </p:nvSpPr>
        <p:spPr>
          <a:prstGeom prst="rect">
            <a:avLst/>
          </a:prstGeom>
        </p:spPr>
        <p:txBody>
          <a:bodyPr/>
          <a:lstStyle>
            <a:lvl1pPr defTabSz="537463">
              <a:defRPr sz="6440"/>
            </a:lvl1pPr>
          </a:lstStyle>
          <a:p>
            <a:pPr lvl="0">
              <a:defRPr sz="1800" cap="none"/>
            </a:pPr>
            <a:r>
              <a:rPr sz="6440" cap="all"/>
              <a:t>Schisma?</a:t>
            </a:r>
          </a:p>
        </p:txBody>
      </p:sp>
      <p:sp>
        <p:nvSpPr>
          <p:cNvPr id="75" name="Shape 75"/>
          <p:cNvSpPr>
            <a:spLocks noGrp="1"/>
          </p:cNvSpPr>
          <p:nvPr>
            <p:ph type="body" idx="1"/>
          </p:nvPr>
        </p:nvSpPr>
        <p:spPr>
          <a:prstGeom prst="rect">
            <a:avLst/>
          </a:prstGeom>
        </p:spPr>
        <p:txBody>
          <a:bodyPr/>
          <a:lstStyle/>
          <a:p>
            <a:pPr lvl="0">
              <a:buBlip>
                <a:blip r:embed="rId2"/>
              </a:buBlip>
              <a:defRPr sz="1800">
                <a:solidFill>
                  <a:srgbClr val="000000"/>
                </a:solidFill>
              </a:defRPr>
            </a:pPr>
            <a:r>
              <a:rPr sz="4000">
                <a:solidFill>
                  <a:srgbClr val="57554B"/>
                </a:solidFill>
              </a:rPr>
              <a:t>Kerntaken</a:t>
            </a:r>
          </a:p>
          <a:p>
            <a:pPr lvl="0">
              <a:buBlip>
                <a:blip r:embed="rId2"/>
              </a:buBlip>
              <a:defRPr sz="1800">
                <a:solidFill>
                  <a:srgbClr val="000000"/>
                </a:solidFill>
              </a:defRPr>
            </a:pPr>
            <a:r>
              <a:rPr sz="4000">
                <a:solidFill>
                  <a:srgbClr val="57554B"/>
                </a:solidFill>
              </a:rPr>
              <a:t>Ondersteunende taken</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p:cNvSpPr>
          <p:nvPr>
            <p:ph type="title"/>
          </p:nvPr>
        </p:nvSpPr>
        <p:spPr>
          <a:prstGeom prst="rect">
            <a:avLst/>
          </a:prstGeom>
        </p:spPr>
        <p:txBody>
          <a:bodyPr/>
          <a:lstStyle>
            <a:lvl1pPr defTabSz="537463">
              <a:defRPr sz="6440"/>
            </a:lvl1pPr>
          </a:lstStyle>
          <a:p>
            <a:pPr lvl="0">
              <a:defRPr sz="1800" cap="none"/>
            </a:pPr>
            <a:r>
              <a:rPr sz="6440" cap="all"/>
              <a:t>Binaire stelsel</a:t>
            </a:r>
          </a:p>
        </p:txBody>
      </p:sp>
      <p:sp>
        <p:nvSpPr>
          <p:cNvPr id="78" name="Shape 78"/>
          <p:cNvSpPr>
            <a:spLocks noGrp="1"/>
          </p:cNvSpPr>
          <p:nvPr>
            <p:ph type="body" idx="1"/>
          </p:nvPr>
        </p:nvSpPr>
        <p:spPr>
          <a:xfrm>
            <a:off x="4855891" y="2405653"/>
            <a:ext cx="4404670" cy="6350001"/>
          </a:xfrm>
          <a:prstGeom prst="rect">
            <a:avLst/>
          </a:prstGeom>
        </p:spPr>
        <p:txBody>
          <a:bodyPr/>
          <a:lstStyle/>
          <a:p>
            <a:pPr lvl="0">
              <a:buBlip>
                <a:blip r:embed="rId2"/>
              </a:buBlip>
              <a:defRPr sz="1800">
                <a:solidFill>
                  <a:srgbClr val="000000"/>
                </a:solidFill>
              </a:defRPr>
            </a:pPr>
            <a:r>
              <a:rPr sz="4000">
                <a:solidFill>
                  <a:srgbClr val="57554B"/>
                </a:solidFill>
              </a:rPr>
              <a:t>Universiteit</a:t>
            </a:r>
          </a:p>
          <a:p>
            <a:pPr lvl="0">
              <a:buBlip>
                <a:blip r:embed="rId2"/>
              </a:buBlip>
              <a:defRPr sz="1800">
                <a:solidFill>
                  <a:srgbClr val="000000"/>
                </a:solidFill>
              </a:defRPr>
            </a:pPr>
            <a:r>
              <a:rPr sz="4000">
                <a:solidFill>
                  <a:srgbClr val="57554B"/>
                </a:solidFill>
              </a:rPr>
              <a:t>Hogeschool (1986, fusies)</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ypeset">
  <a:themeElements>
    <a:clrScheme name="Typeset">
      <a:dk1>
        <a:srgbClr val="57554B"/>
      </a:dk1>
      <a:lt1>
        <a:srgbClr val="0C1557"/>
      </a:lt1>
      <a:dk2>
        <a:srgbClr val="5F5F5D"/>
      </a:dk2>
      <a:lt2>
        <a:srgbClr val="D8D5CE"/>
      </a:lt2>
      <a:accent1>
        <a:srgbClr val="738CAB"/>
      </a:accent1>
      <a:accent2>
        <a:srgbClr val="7E9769"/>
      </a:accent2>
      <a:accent3>
        <a:srgbClr val="D9C064"/>
      </a:accent3>
      <a:accent4>
        <a:srgbClr val="B99369"/>
      </a:accent4>
      <a:accent5>
        <a:srgbClr val="9A4C3C"/>
      </a:accent5>
      <a:accent6>
        <a:srgbClr val="8E8198"/>
      </a:accent6>
      <a:hlink>
        <a:srgbClr val="0000FF"/>
      </a:hlink>
      <a:folHlink>
        <a:srgbClr val="FF00FF"/>
      </a:folHlink>
    </a:clrScheme>
    <a:fontScheme name="Typeset">
      <a:majorFont>
        <a:latin typeface="Academy Engraved LET"/>
        <a:ea typeface="Academy Engraved LET"/>
        <a:cs typeface="Academy Engraved LET"/>
      </a:majorFont>
      <a:minorFont>
        <a:latin typeface="Academy Engraved LET"/>
        <a:ea typeface="Academy Engraved LET"/>
        <a:cs typeface="Academy Engraved LET"/>
      </a:minorFont>
    </a:fontScheme>
    <a:fmtScheme name="Types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12700" rotWithShape="0">
              <a:srgbClr val="000000">
                <a:alpha val="50000"/>
              </a:srgbClr>
            </a:outerShdw>
          </a:effectLst>
        </a:effectStyle>
        <a:effectStyle>
          <a:effectLst>
            <a:outerShdw blurRad="50800" dist="127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127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8C633D">
              <a:alpha val="75000"/>
            </a:srgbClr>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57554B"/>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ypeset">
  <a:themeElements>
    <a:clrScheme name="Typeset">
      <a:dk1>
        <a:srgbClr val="000000"/>
      </a:dk1>
      <a:lt1>
        <a:srgbClr val="FFFFFF"/>
      </a:lt1>
      <a:dk2>
        <a:srgbClr val="5F5F5D"/>
      </a:dk2>
      <a:lt2>
        <a:srgbClr val="D8D5CE"/>
      </a:lt2>
      <a:accent1>
        <a:srgbClr val="738CAB"/>
      </a:accent1>
      <a:accent2>
        <a:srgbClr val="7E9769"/>
      </a:accent2>
      <a:accent3>
        <a:srgbClr val="D9C064"/>
      </a:accent3>
      <a:accent4>
        <a:srgbClr val="B99369"/>
      </a:accent4>
      <a:accent5>
        <a:srgbClr val="9A4C3C"/>
      </a:accent5>
      <a:accent6>
        <a:srgbClr val="8E8198"/>
      </a:accent6>
      <a:hlink>
        <a:srgbClr val="0000FF"/>
      </a:hlink>
      <a:folHlink>
        <a:srgbClr val="FF00FF"/>
      </a:folHlink>
    </a:clrScheme>
    <a:fontScheme name="Typeset">
      <a:majorFont>
        <a:latin typeface="Academy Engraved LET"/>
        <a:ea typeface="Academy Engraved LET"/>
        <a:cs typeface="Academy Engraved LET"/>
      </a:majorFont>
      <a:minorFont>
        <a:latin typeface="Academy Engraved LET"/>
        <a:ea typeface="Academy Engraved LET"/>
        <a:cs typeface="Academy Engraved LET"/>
      </a:minorFont>
    </a:fontScheme>
    <a:fmtScheme name="Types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12700" rotWithShape="0">
              <a:srgbClr val="000000">
                <a:alpha val="50000"/>
              </a:srgbClr>
            </a:outerShdw>
          </a:effectLst>
        </a:effectStyle>
        <a:effectStyle>
          <a:effectLst>
            <a:outerShdw blurRad="50800" dist="127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127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8C633D">
              <a:alpha val="75000"/>
            </a:srgbClr>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57554B"/>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241</Words>
  <Application>Microsoft Office PowerPoint</Application>
  <PresentationFormat>Aangepast</PresentationFormat>
  <Paragraphs>36</Paragraphs>
  <Slides>12</Slides>
  <Notes>0</Notes>
  <HiddenSlides>0</HiddenSlides>
  <MMClips>0</MMClips>
  <ScaleCrop>false</ScaleCrop>
  <HeadingPairs>
    <vt:vector size="4" baseType="variant">
      <vt:variant>
        <vt:lpstr>Thema</vt:lpstr>
      </vt:variant>
      <vt:variant>
        <vt:i4>1</vt:i4>
      </vt:variant>
      <vt:variant>
        <vt:lpstr>Diatitels</vt:lpstr>
      </vt:variant>
      <vt:variant>
        <vt:i4>12</vt:i4>
      </vt:variant>
    </vt:vector>
  </HeadingPairs>
  <TitlesOfParts>
    <vt:vector size="13" baseType="lpstr">
      <vt:lpstr>Typeset</vt:lpstr>
      <vt:lpstr>Professionele ruimte &amp; academische vrijheid</vt:lpstr>
      <vt:lpstr>Professional</vt:lpstr>
      <vt:lpstr>Managerialism</vt:lpstr>
      <vt:lpstr>humboldt, 1810</vt:lpstr>
      <vt:lpstr>Spanning</vt:lpstr>
      <vt:lpstr>Organisatie</vt:lpstr>
      <vt:lpstr>Massificatie &amp; schaal</vt:lpstr>
      <vt:lpstr>Schisma?</vt:lpstr>
      <vt:lpstr>Binaire stelsel</vt:lpstr>
      <vt:lpstr>HvA</vt:lpstr>
      <vt:lpstr>Omdenken</vt:lpstr>
      <vt:lpstr>Tot slot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Professionele ruimte &amp; academische vrijheid</dc:title>
  <dc:creator>Secretariaat Rector-HvA</dc:creator>
  <cp:lastModifiedBy>Secretariaat Rector-HvA</cp:lastModifiedBy>
  <cp:revision>1</cp:revision>
  <dcterms:modified xsi:type="dcterms:W3CDTF">2015-01-29T13:28:15Z</dcterms:modified>
</cp:coreProperties>
</file>